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EFBA6-41CA-4CEC-B97E-E7158419744A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54382-FBA1-46A2-9E82-839960AE7D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 TIPS AND TOOLS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ENGLISH AND READING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TIP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editing the wording of a sentence, it is important to </a:t>
            </a:r>
            <a:r>
              <a:rPr lang="en-US" sz="2400" b="1" u="sng" dirty="0" smtClean="0"/>
              <a:t>edit the sentence down, rather than up</a:t>
            </a:r>
            <a:r>
              <a:rPr lang="en-US" sz="2400" u="sng" dirty="0" smtClean="0"/>
              <a:t>. </a:t>
            </a:r>
            <a:r>
              <a:rPr lang="en-US" sz="2400" dirty="0" smtClean="0"/>
              <a:t>In other words, remove repetitive, redundant, and wordy elements from the sentence. ACT values editing that makes wording more </a:t>
            </a:r>
            <a:r>
              <a:rPr lang="en-US" sz="2400" b="1" u="sng" dirty="0" smtClean="0"/>
              <a:t>concise: clear, efficient, and direct</a:t>
            </a:r>
            <a:r>
              <a:rPr lang="en-US" sz="2400" u="sng" dirty="0" smtClean="0"/>
              <a:t>. </a:t>
            </a:r>
            <a:r>
              <a:rPr lang="en-US" sz="2400" b="1" u="sng" dirty="0" smtClean="0"/>
              <a:t>In most cases, wording questions can be answered with the shortest answer, </a:t>
            </a:r>
            <a:r>
              <a:rPr lang="en-US" sz="2400" dirty="0" smtClean="0"/>
              <a:t>but it is still important to look carefully at the options given. Wording questions are easily identified because all of the answers will differ greatly in length and content. Non-wording questions feature answers that are more similar in structure, where the only change is the placement of punctuation, the tense of the verb, the ending of a word, etc. </a:t>
            </a:r>
            <a:endParaRPr lang="en-US" sz="2400" dirty="0"/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TIP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146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ACT TIPS AND TOOLS</vt:lpstr>
      <vt:lpstr>ENGLISH TIP 1</vt:lpstr>
      <vt:lpstr>ENGLISH TIP 2</vt:lpstr>
    </vt:vector>
  </TitlesOfParts>
  <Company>Knox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 TIPS AND TOOLS</dc:title>
  <dc:creator>000004471</dc:creator>
  <cp:lastModifiedBy>000004471</cp:lastModifiedBy>
  <cp:revision>5</cp:revision>
  <dcterms:created xsi:type="dcterms:W3CDTF">2013-02-04T17:43:22Z</dcterms:created>
  <dcterms:modified xsi:type="dcterms:W3CDTF">2013-02-04T18:32:54Z</dcterms:modified>
</cp:coreProperties>
</file>