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2786e8f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c2786e8f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2786e8f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c2786e8f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c47f17045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c47f17045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c47f17045_0_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c47f17045_0_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c2786e8f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c2786e8f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2786e8f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c2786e8f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677f1e3a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677f1e3a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c2786e883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c2786e883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c47f17045_0_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c47f17045_0_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47f17045_0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47f17045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2786e8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c2786e8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47f17045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47f17045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47f17045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c47f17045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47f17045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47f17045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2786e8f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c2786e8f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5">
  <p:cSld name="BLANK_5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s://bit.ly/kcsteamscontrolbar" TargetMode="External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hyperlink" Target="https://bit.ly/kcsteamstuden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123456@student.knoxschools.or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/>
              <a:t>Microsoft Teams</a:t>
            </a:r>
            <a:endParaRPr b="1" sz="4700"/>
          </a:p>
        </p:txBody>
      </p:sp>
      <p:sp>
        <p:nvSpPr>
          <p:cNvPr id="70" name="Google Shape;70;p14"/>
          <p:cNvSpPr txBox="1"/>
          <p:nvPr>
            <p:ph idx="4294967295" type="subTitle"/>
          </p:nvPr>
        </p:nvSpPr>
        <p:spPr>
          <a:xfrm>
            <a:off x="387900" y="2834125"/>
            <a:ext cx="426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rgbClr val="FFFFFF"/>
                </a:solidFill>
              </a:rPr>
              <a:t>Quick Start Guide for Students</a:t>
            </a:r>
            <a:endParaRPr b="1" sz="2100">
              <a:solidFill>
                <a:srgbClr val="FFFFFF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461350" y="432475"/>
            <a:ext cx="5436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750" y="792600"/>
            <a:ext cx="2041525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98250" y="16350"/>
            <a:ext cx="9045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Who will be in the meeting?</a:t>
            </a:r>
            <a:endParaRPr b="1" sz="3200"/>
          </a:p>
        </p:txBody>
      </p:sp>
      <p:sp>
        <p:nvSpPr>
          <p:cNvPr id="143" name="Google Shape;143;p23"/>
          <p:cNvSpPr txBox="1"/>
          <p:nvPr>
            <p:ph idx="4294967295" type="body"/>
          </p:nvPr>
        </p:nvSpPr>
        <p:spPr>
          <a:xfrm>
            <a:off x="311700" y="1276800"/>
            <a:ext cx="4202700" cy="33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will be able to see the people in the meeting. As each person talks, the speaker should appear on your screen.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Teacher will start the meeting and set the meeting expectations</a:t>
            </a:r>
            <a:endParaRPr sz="1800"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300" y="1463750"/>
            <a:ext cx="4330500" cy="24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/>
              <a:t>Teams Meeting Control Bar</a:t>
            </a:r>
            <a:endParaRPr b="1" sz="3300"/>
          </a:p>
        </p:txBody>
      </p:sp>
      <p:sp>
        <p:nvSpPr>
          <p:cNvPr id="151" name="Google Shape;151;p24"/>
          <p:cNvSpPr txBox="1"/>
          <p:nvPr>
            <p:ph idx="4294967295" type="body"/>
          </p:nvPr>
        </p:nvSpPr>
        <p:spPr>
          <a:xfrm>
            <a:off x="311700" y="953225"/>
            <a:ext cx="4381500" cy="31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</a:t>
            </a:r>
            <a:r>
              <a:rPr b="1" lang="en" sz="1500"/>
              <a:t>Control Bar</a:t>
            </a:r>
            <a:r>
              <a:rPr lang="en" sz="1500"/>
              <a:t> helps you to navigate during a meeting. Not every feature may be available. </a:t>
            </a:r>
            <a:r>
              <a:rPr lang="en" sz="1400"/>
              <a:t>(Controls left to right)</a:t>
            </a:r>
            <a:endParaRPr sz="16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Camera: Turns your camera on and off.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Microphone: Allows you to speak (unmute) or allows you to turn off your microphone (mute).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Screen Sharing - Click the Up arrow to share your screen.  Down arrow to unshare.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500"/>
              <a:t>The three dots (ellipsis) give more options in a meeting - Backgrounds, close captions, etc...</a:t>
            </a:r>
            <a:endParaRPr sz="1500"/>
          </a:p>
        </p:txBody>
      </p:sp>
      <p:sp>
        <p:nvSpPr>
          <p:cNvPr id="152" name="Google Shape;152;p24"/>
          <p:cNvSpPr txBox="1"/>
          <p:nvPr>
            <p:ph idx="4294967295" type="body"/>
          </p:nvPr>
        </p:nvSpPr>
        <p:spPr>
          <a:xfrm>
            <a:off x="4876525" y="1221800"/>
            <a:ext cx="4002300" cy="1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400"/>
              <a:t>Raise Hand: Allows the teacher to know you have a question or comment.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Meeting Chat: Allows you to write comments and questions.   The teacher may use this area to share files with you as well.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Participants: Lists individuals in the meeting.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Leave: Click the red button to end the call.</a:t>
            </a:r>
            <a:endParaRPr sz="1600"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155700" y="4039325"/>
            <a:ext cx="54729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use the Control Bar - https://bit.ly/kcsteamscontrolbar</a:t>
            </a:r>
            <a:endParaRPr b="1" sz="15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5">
            <a:alphaModFix/>
          </a:blip>
          <a:srcRect b="27604" l="0" r="0" t="16504"/>
          <a:stretch/>
        </p:blipFill>
        <p:spPr>
          <a:xfrm>
            <a:off x="5252297" y="3606125"/>
            <a:ext cx="3808253" cy="4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Alfa Slab One"/>
                <a:ea typeface="Alfa Slab One"/>
                <a:cs typeface="Alfa Slab One"/>
                <a:sym typeface="Alfa Slab One"/>
              </a:rPr>
              <a:t>Teams </a:t>
            </a:r>
            <a:r>
              <a:rPr lang="en" sz="3100">
                <a:latin typeface="Alfa Slab One"/>
                <a:ea typeface="Alfa Slab One"/>
                <a:cs typeface="Alfa Slab One"/>
                <a:sym typeface="Alfa Slab One"/>
              </a:rPr>
              <a:t>Meetings Chats</a:t>
            </a:r>
            <a:endParaRPr sz="31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100" y="877175"/>
            <a:ext cx="6180801" cy="36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6802900" y="1494800"/>
            <a:ext cx="2159400" cy="21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fa Slab One"/>
                <a:ea typeface="Alfa Slab One"/>
                <a:cs typeface="Alfa Slab One"/>
                <a:sym typeface="Alfa Slab One"/>
              </a:rPr>
              <a:t>Collaborate and ask questions within a Teams Meeting.</a:t>
            </a:r>
            <a:endParaRPr sz="24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100" y="3182375"/>
            <a:ext cx="4127799" cy="9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1288300" y="4681700"/>
            <a:ext cx="8934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1290300" y="3999950"/>
            <a:ext cx="954900" cy="10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171" name="Google Shape;171;p26"/>
          <p:cNvGrpSpPr/>
          <p:nvPr/>
        </p:nvGrpSpPr>
        <p:grpSpPr>
          <a:xfrm>
            <a:off x="0" y="78487"/>
            <a:ext cx="9144000" cy="4986515"/>
            <a:chOff x="0" y="78487"/>
            <a:chExt cx="9144000" cy="4986515"/>
          </a:xfrm>
        </p:grpSpPr>
        <p:pic>
          <p:nvPicPr>
            <p:cNvPr id="172" name="Google Shape;17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78487"/>
              <a:ext cx="9144000" cy="4986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35050" y="3977875"/>
              <a:ext cx="1170300" cy="1059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What are some Teams Meeting Expectations?</a:t>
            </a:r>
            <a:endParaRPr b="1" sz="2200">
              <a:solidFill>
                <a:srgbClr val="FF0000"/>
              </a:solidFill>
            </a:endParaRPr>
          </a:p>
        </p:txBody>
      </p:sp>
      <p:sp>
        <p:nvSpPr>
          <p:cNvPr id="179" name="Google Shape;179;p27"/>
          <p:cNvSpPr txBox="1"/>
          <p:nvPr>
            <p:ph idx="4294967295" type="body"/>
          </p:nvPr>
        </p:nvSpPr>
        <p:spPr>
          <a:xfrm>
            <a:off x="460950" y="785400"/>
            <a:ext cx="6117900" cy="3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appropriate and respectful in your actions.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Listen to the educator or individual speaking.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Stay engaged throughout the lesson or activity.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 a well-lit room for your meeting.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sitting with a window behind you.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conscious of background noise.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Mute your microphone when you are not speaking.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Raise your virtual hand on the toolbar to ask a question or make a comment if you are in a meeting with many individuals.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chat feature when you have a question or comment and do not want to interrupt the speaker.</a:t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8150" y="1481050"/>
            <a:ext cx="2476700" cy="2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happens if I have technical difficulties during a Meeting?</a:t>
            </a:r>
            <a:endParaRPr sz="2000"/>
          </a:p>
        </p:txBody>
      </p:sp>
      <p:sp>
        <p:nvSpPr>
          <p:cNvPr id="187" name="Google Shape;187;p28"/>
          <p:cNvSpPr txBox="1"/>
          <p:nvPr>
            <p:ph idx="4294967295" type="body"/>
          </p:nvPr>
        </p:nvSpPr>
        <p:spPr>
          <a:xfrm>
            <a:off x="311700" y="1154125"/>
            <a:ext cx="704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What happens if I am disconnected from the meeting? 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Rejoin the meeting by clicking on the original link you were sent.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What do I do if I cannot hear the person speaking?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likely, the person has his/her microphone muted. You may wish to make a comment in the chat or you may unmute your microphone and let the speaker know. You may need to adjust the volume on your computer or phone.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0" y="-319700"/>
            <a:ext cx="9144000" cy="99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Alfa Slab One"/>
                <a:ea typeface="Alfa Slab One"/>
                <a:cs typeface="Alfa Slab One"/>
                <a:sym typeface="Alfa Slab One"/>
              </a:rPr>
              <a:t>Student Resources</a:t>
            </a:r>
            <a:endParaRPr sz="37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5" y="675100"/>
            <a:ext cx="9070577" cy="34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1405650" y="4197400"/>
            <a:ext cx="61182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Teams Tips for Students - https://bit.ly/kcsteamstudent</a:t>
            </a:r>
            <a:endParaRPr b="1" sz="17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What is Microsoft Teams?</a:t>
            </a:r>
            <a:endParaRPr b="1" sz="3100"/>
          </a:p>
        </p:txBody>
      </p:sp>
      <p:sp>
        <p:nvSpPr>
          <p:cNvPr id="79" name="Google Shape;79;p15"/>
          <p:cNvSpPr txBox="1"/>
          <p:nvPr>
            <p:ph idx="4294967295" type="body"/>
          </p:nvPr>
        </p:nvSpPr>
        <p:spPr>
          <a:xfrm>
            <a:off x="460950" y="10981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Microsoft Teams for Education brings conversations and video meetings together in a secure learning environment. With Teams, families can connect with their children’s teachers for face to face conferences.   It is the hub for online communication and collaboration.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9262524" cy="5210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Microsoft Teams</a:t>
            </a:r>
            <a:endParaRPr b="1" sz="31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987275" y="1491750"/>
            <a:ext cx="74679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oboto"/>
                <a:ea typeface="Roboto"/>
                <a:cs typeface="Roboto"/>
                <a:sym typeface="Roboto"/>
              </a:rPr>
              <a:t>Logging into Teams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How will I access the Teams App?</a:t>
            </a:r>
            <a:endParaRPr b="1" sz="2800"/>
          </a:p>
        </p:txBody>
      </p:sp>
      <p:sp>
        <p:nvSpPr>
          <p:cNvPr id="98" name="Google Shape;98;p18"/>
          <p:cNvSpPr txBox="1"/>
          <p:nvPr>
            <p:ph idx="4294967295" type="body"/>
          </p:nvPr>
        </p:nvSpPr>
        <p:spPr>
          <a:xfrm>
            <a:off x="311700" y="1129325"/>
            <a:ext cx="3968700" cy="32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On Student Chromebook:</a:t>
            </a:r>
            <a:endParaRPr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Click on the Student Bookmarks on the Bookmarks Bar in Chrome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Click on MyApplications Portal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Go to All Apps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Click on Microsoft Teams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Follow the onscreen steps to install the Teams app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600" y="2434925"/>
            <a:ext cx="2100875" cy="20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1071" y="867183"/>
            <a:ext cx="2425921" cy="14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5632375" y="1610050"/>
            <a:ext cx="462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5588000" y="1587400"/>
            <a:ext cx="462900" cy="4293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732600" y="3589700"/>
            <a:ext cx="462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5590175" y="3579200"/>
            <a:ext cx="462900" cy="4293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</a:rPr>
              <a:t>2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How will I Sign In to Teams?</a:t>
            </a:r>
            <a:endParaRPr b="1" sz="2800"/>
          </a:p>
        </p:txBody>
      </p:sp>
      <p:sp>
        <p:nvSpPr>
          <p:cNvPr id="111" name="Google Shape;111;p19"/>
          <p:cNvSpPr txBox="1"/>
          <p:nvPr>
            <p:ph idx="4294967295" type="body"/>
          </p:nvPr>
        </p:nvSpPr>
        <p:spPr>
          <a:xfrm>
            <a:off x="98250" y="1567850"/>
            <a:ext cx="5199900" cy="22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Sample Student:  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John Smith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Student ID -  s1234567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			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Enter student ID and Student Password: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FF"/>
                </a:solidFill>
              </a:rPr>
              <a:t>Example</a:t>
            </a:r>
            <a:r>
              <a:rPr lang="en" sz="1500">
                <a:solidFill>
                  <a:srgbClr val="FF0000"/>
                </a:solidFill>
              </a:rPr>
              <a:t> -</a:t>
            </a:r>
            <a:r>
              <a:rPr lang="en" sz="1500">
                <a:solidFill>
                  <a:srgbClr val="000000"/>
                </a:solidFill>
              </a:rPr>
              <a:t> Username:</a:t>
            </a:r>
            <a:r>
              <a:rPr lang="en" sz="15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s1234567@student.knoxschools.org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FF"/>
                </a:solidFill>
              </a:rPr>
              <a:t>Example</a:t>
            </a:r>
            <a:r>
              <a:rPr lang="en" sz="1500">
                <a:solidFill>
                  <a:srgbClr val="000000"/>
                </a:solidFill>
              </a:rPr>
              <a:t> - Password: JS4567kcs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8100" y="771450"/>
            <a:ext cx="2591550" cy="19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9550" y="2779200"/>
            <a:ext cx="2288650" cy="17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What are Microsoft Teams Meetings?</a:t>
            </a:r>
            <a:endParaRPr b="1" sz="3200"/>
          </a:p>
        </p:txBody>
      </p:sp>
      <p:sp>
        <p:nvSpPr>
          <p:cNvPr id="120" name="Google Shape;120;p20"/>
          <p:cNvSpPr txBox="1"/>
          <p:nvPr>
            <p:ph idx="4294967295" type="body"/>
          </p:nvPr>
        </p:nvSpPr>
        <p:spPr>
          <a:xfrm>
            <a:off x="460950" y="1098125"/>
            <a:ext cx="8222100" cy="27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Class/Teams Meetings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How will I access and Join </a:t>
            </a:r>
            <a:r>
              <a:rPr b="1" lang="en" sz="2800"/>
              <a:t>a</a:t>
            </a:r>
            <a:r>
              <a:rPr b="1" lang="en" sz="2800"/>
              <a:t> Teams </a:t>
            </a:r>
            <a:r>
              <a:rPr b="1" lang="en" sz="2800"/>
              <a:t>Meeting</a:t>
            </a:r>
            <a:r>
              <a:rPr b="1" lang="en" sz="2800"/>
              <a:t>?</a:t>
            </a:r>
            <a:endParaRPr b="1" sz="2800"/>
          </a:p>
        </p:txBody>
      </p:sp>
      <p:sp>
        <p:nvSpPr>
          <p:cNvPr id="127" name="Google Shape;127;p21"/>
          <p:cNvSpPr txBox="1"/>
          <p:nvPr>
            <p:ph idx="4294967295" type="body"/>
          </p:nvPr>
        </p:nvSpPr>
        <p:spPr>
          <a:xfrm>
            <a:off x="249825" y="1129325"/>
            <a:ext cx="4788600" cy="32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Through a Canvas Course, email, or directly in the </a:t>
            </a:r>
            <a:r>
              <a:rPr b="1" lang="en" sz="1700"/>
              <a:t>Teams App.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Click on the </a:t>
            </a:r>
            <a:r>
              <a:rPr lang="en" sz="1700">
                <a:solidFill>
                  <a:srgbClr val="1155CC"/>
                </a:solidFill>
              </a:rPr>
              <a:t>Join Microsoft Teams Meeting</a:t>
            </a:r>
            <a:r>
              <a:rPr lang="en" sz="1700"/>
              <a:t>  link.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You may be prompted to choose the web-based version or the app. Choose to join the meeting with </a:t>
            </a:r>
            <a:r>
              <a:rPr b="1" lang="en" sz="1700"/>
              <a:t>the app </a:t>
            </a:r>
            <a:r>
              <a:rPr b="1" lang="en" sz="1700"/>
              <a:t>previously downloaded that is specific to a Chromebook. </a:t>
            </a:r>
            <a:endParaRPr b="1" sz="170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325" y="1539949"/>
            <a:ext cx="3615549" cy="20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How will I Join a Teams Meeting?</a:t>
            </a:r>
            <a:endParaRPr b="1" sz="2500"/>
          </a:p>
        </p:txBody>
      </p:sp>
      <p:sp>
        <p:nvSpPr>
          <p:cNvPr id="135" name="Google Shape;135;p22"/>
          <p:cNvSpPr txBox="1"/>
          <p:nvPr>
            <p:ph idx="4294967295" type="body"/>
          </p:nvPr>
        </p:nvSpPr>
        <p:spPr>
          <a:xfrm>
            <a:off x="311700" y="1357925"/>
            <a:ext cx="4260300" cy="32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may be prompted to enter your name.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 whether to join the meeting with your video and audio on or off. (On is recommended)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the </a:t>
            </a:r>
            <a:r>
              <a:rPr lang="en">
                <a:solidFill>
                  <a:srgbClr val="0000FF"/>
                </a:solidFill>
              </a:rPr>
              <a:t>Join Now</a:t>
            </a:r>
            <a:r>
              <a:rPr lang="en"/>
              <a:t> button.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now be able to join the meeting.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4605125"/>
            <a:ext cx="2741899" cy="3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750" y="986150"/>
            <a:ext cx="3960159" cy="36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