
<file path=[Content_Types].xml><?xml version="1.0" encoding="utf-8"?>
<Types xmlns="http://schemas.openxmlformats.org/package/2006/content-types">
  <Default ContentType="image/jpeg" Extension="jpg"/>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Lst>
  <p:sldSz cy="51435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5" Type="http://schemas.openxmlformats.org/officeDocument/2006/relationships/slide" Target="slides/slide21.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11" Type="http://schemas.openxmlformats.org/officeDocument/2006/relationships/slide" Target="slides/slide7.xml"/><Relationship Id="rId10" Type="http://schemas.openxmlformats.org/officeDocument/2006/relationships/slide" Target="slides/slide6.xml"/><Relationship Id="rId13" Type="http://schemas.openxmlformats.org/officeDocument/2006/relationships/slide" Target="slides/slide9.xml"/><Relationship Id="rId12" Type="http://schemas.openxmlformats.org/officeDocument/2006/relationships/slide" Target="slides/slide8.xml"/><Relationship Id="rId15" Type="http://schemas.openxmlformats.org/officeDocument/2006/relationships/slide" Target="slides/slide11.xml"/><Relationship Id="rId14" Type="http://schemas.openxmlformats.org/officeDocument/2006/relationships/slide" Target="slides/slide10.xml"/><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317500" lvl="0" marL="457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1pPr>
            <a:lvl2pPr indent="-317500" lvl="1" marL="914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2pPr>
            <a:lvl3pPr indent="-317500" lvl="2" marL="1371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3pPr>
            <a:lvl4pPr indent="-317500" lvl="3" marL="1828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4pPr>
            <a:lvl5pPr indent="-317500" lvl="4" marL="22860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5pPr>
            <a:lvl6pPr indent="-317500" lvl="5" marL="27432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6pPr>
            <a:lvl7pPr indent="-317500" lvl="6" marL="32004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7pPr>
            <a:lvl8pPr indent="-317500" lvl="7" marL="36576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8pPr>
            <a:lvl9pPr indent="-317500" lvl="8" marL="4114800" marR="0" rtl="0" algn="l">
              <a:lnSpc>
                <a:spcPct val="100000"/>
              </a:lnSpc>
              <a:spcBef>
                <a:spcPts val="0"/>
              </a:spcBef>
              <a:spcAft>
                <a:spcPts val="0"/>
              </a:spcAft>
              <a:buClr>
                <a:srgbClr val="000000"/>
              </a:buClr>
              <a:buSzPts val="14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9" name="Shape 89"/>
        <p:cNvGrpSpPr/>
        <p:nvPr/>
      </p:nvGrpSpPr>
      <p:grpSpPr>
        <a:xfrm>
          <a:off x="0" y="0"/>
          <a:ext cx="0" cy="0"/>
          <a:chOff x="0" y="0"/>
          <a:chExt cx="0" cy="0"/>
        </a:xfrm>
      </p:grpSpPr>
      <p:sp>
        <p:nvSpPr>
          <p:cNvPr id="90" name="Google Shape;90;p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1" name="Google Shape;91;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1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9" name="Google Shape;159;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p1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72" name="Google Shape;172;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81" name="Google Shape;181;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3" name="Shape 193"/>
        <p:cNvGrpSpPr/>
        <p:nvPr/>
      </p:nvGrpSpPr>
      <p:grpSpPr>
        <a:xfrm>
          <a:off x="0" y="0"/>
          <a:ext cx="0" cy="0"/>
          <a:chOff x="0" y="0"/>
          <a:chExt cx="0" cy="0"/>
        </a:xfrm>
      </p:grpSpPr>
      <p:sp>
        <p:nvSpPr>
          <p:cNvPr id="194" name="Google Shape;194;p1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95" name="Google Shape;195;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1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03" name="Google Shape;203;p1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p1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11" name="Google Shape;211;p1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21" name="Google Shape;221;p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8" name="Shape 228"/>
        <p:cNvGrpSpPr/>
        <p:nvPr/>
      </p:nvGrpSpPr>
      <p:grpSpPr>
        <a:xfrm>
          <a:off x="0" y="0"/>
          <a:ext cx="0" cy="0"/>
          <a:chOff x="0" y="0"/>
          <a:chExt cx="0" cy="0"/>
        </a:xfrm>
      </p:grpSpPr>
      <p:sp>
        <p:nvSpPr>
          <p:cNvPr id="229" name="Google Shape;229;p1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0" name="Google Shape;230;p1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36" name="Google Shape;236;p1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p1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43" name="Google Shape;243;p1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5" name="Shape 95"/>
        <p:cNvGrpSpPr/>
        <p:nvPr/>
      </p:nvGrpSpPr>
      <p:grpSpPr>
        <a:xfrm>
          <a:off x="0" y="0"/>
          <a:ext cx="0" cy="0"/>
          <a:chOff x="0" y="0"/>
          <a:chExt cx="0" cy="0"/>
        </a:xfrm>
      </p:grpSpPr>
      <p:sp>
        <p:nvSpPr>
          <p:cNvPr id="96" name="Google Shape;96;p2: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7" name="Google Shape;97;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p20: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0" name="Google Shape;250;p2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p21: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258" name="Google Shape;258;p2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p3: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2" name="Google Shape;102;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0" name="Shape 110"/>
        <p:cNvGrpSpPr/>
        <p:nvPr/>
      </p:nvGrpSpPr>
      <p:grpSpPr>
        <a:xfrm>
          <a:off x="0" y="0"/>
          <a:ext cx="0" cy="0"/>
          <a:chOff x="0" y="0"/>
          <a:chExt cx="0" cy="0"/>
        </a:xfrm>
      </p:grpSpPr>
      <p:sp>
        <p:nvSpPr>
          <p:cNvPr id="111" name="Google Shape;111;p4: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2" name="Google Shape;112;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p5: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18" name="Google Shape;11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4" name="Shape 124"/>
        <p:cNvGrpSpPr/>
        <p:nvPr/>
      </p:nvGrpSpPr>
      <p:grpSpPr>
        <a:xfrm>
          <a:off x="0" y="0"/>
          <a:ext cx="0" cy="0"/>
          <a:chOff x="0" y="0"/>
          <a:chExt cx="0" cy="0"/>
        </a:xfrm>
      </p:grpSpPr>
      <p:sp>
        <p:nvSpPr>
          <p:cNvPr id="125" name="Google Shape;125;p6: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26" name="Google Shape;126;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2" name="Shape 132"/>
        <p:cNvGrpSpPr/>
        <p:nvPr/>
      </p:nvGrpSpPr>
      <p:grpSpPr>
        <a:xfrm>
          <a:off x="0" y="0"/>
          <a:ext cx="0" cy="0"/>
          <a:chOff x="0" y="0"/>
          <a:chExt cx="0" cy="0"/>
        </a:xfrm>
      </p:grpSpPr>
      <p:sp>
        <p:nvSpPr>
          <p:cNvPr id="133" name="Google Shape;133;p7: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34" name="Google Shape;134;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8: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41" name="Google Shape;141;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p9:notes"/>
          <p:cNvSpPr/>
          <p:nvPr>
            <p:ph idx="2" type="sldImg"/>
          </p:nvPr>
        </p:nvSpPr>
        <p:spPr>
          <a:xfrm>
            <a:off x="381175" y="685800"/>
            <a:ext cx="60963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50" name="Google Shape;150;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type="title">
  <p:cSld name="TITLE">
    <p:spTree>
      <p:nvGrpSpPr>
        <p:cNvPr id="9" name="Shape 9"/>
        <p:cNvGrpSpPr/>
        <p:nvPr/>
      </p:nvGrpSpPr>
      <p:grpSpPr>
        <a:xfrm>
          <a:off x="0" y="0"/>
          <a:ext cx="0" cy="0"/>
          <a:chOff x="0" y="0"/>
          <a:chExt cx="0" cy="0"/>
        </a:xfrm>
      </p:grpSpPr>
      <p:grpSp>
        <p:nvGrpSpPr>
          <p:cNvPr id="10" name="Google Shape;10;p2"/>
          <p:cNvGrpSpPr/>
          <p:nvPr/>
        </p:nvGrpSpPr>
        <p:grpSpPr>
          <a:xfrm>
            <a:off x="-13164" y="1424069"/>
            <a:ext cx="9157393" cy="3719422"/>
            <a:chOff x="187960" y="1453515"/>
            <a:chExt cx="3861435" cy="1568450"/>
          </a:xfrm>
        </p:grpSpPr>
        <p:sp>
          <p:nvSpPr>
            <p:cNvPr id="11" name="Google Shape;11;p2"/>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2" name="Google Shape;12;p2"/>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3" name="Google Shape;13;p2"/>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14" name="Google Shape;14;p2"/>
          <p:cNvSpPr txBox="1"/>
          <p:nvPr>
            <p:ph type="ctrTitle"/>
          </p:nvPr>
        </p:nvSpPr>
        <p:spPr>
          <a:xfrm>
            <a:off x="1034300" y="925025"/>
            <a:ext cx="7075500" cy="11598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SzPts val="5400"/>
              <a:buNone/>
              <a:defRPr sz="5400"/>
            </a:lvl1pPr>
            <a:lvl2pPr lvl="1" algn="l">
              <a:lnSpc>
                <a:spcPct val="100000"/>
              </a:lnSpc>
              <a:spcBef>
                <a:spcPts val="0"/>
              </a:spcBef>
              <a:spcAft>
                <a:spcPts val="0"/>
              </a:spcAft>
              <a:buSzPts val="5400"/>
              <a:buNone/>
              <a:defRPr sz="5400"/>
            </a:lvl2pPr>
            <a:lvl3pPr lvl="2" algn="l">
              <a:lnSpc>
                <a:spcPct val="100000"/>
              </a:lnSpc>
              <a:spcBef>
                <a:spcPts val="0"/>
              </a:spcBef>
              <a:spcAft>
                <a:spcPts val="0"/>
              </a:spcAft>
              <a:buSzPts val="5400"/>
              <a:buNone/>
              <a:defRPr sz="5400"/>
            </a:lvl3pPr>
            <a:lvl4pPr lvl="3" algn="l">
              <a:lnSpc>
                <a:spcPct val="100000"/>
              </a:lnSpc>
              <a:spcBef>
                <a:spcPts val="0"/>
              </a:spcBef>
              <a:spcAft>
                <a:spcPts val="0"/>
              </a:spcAft>
              <a:buSzPts val="5400"/>
              <a:buNone/>
              <a:defRPr sz="5400"/>
            </a:lvl4pPr>
            <a:lvl5pPr lvl="4" algn="l">
              <a:lnSpc>
                <a:spcPct val="100000"/>
              </a:lnSpc>
              <a:spcBef>
                <a:spcPts val="0"/>
              </a:spcBef>
              <a:spcAft>
                <a:spcPts val="0"/>
              </a:spcAft>
              <a:buSzPts val="5400"/>
              <a:buNone/>
              <a:defRPr sz="5400"/>
            </a:lvl5pPr>
            <a:lvl6pPr lvl="5" algn="l">
              <a:lnSpc>
                <a:spcPct val="100000"/>
              </a:lnSpc>
              <a:spcBef>
                <a:spcPts val="0"/>
              </a:spcBef>
              <a:spcAft>
                <a:spcPts val="0"/>
              </a:spcAft>
              <a:buSzPts val="5400"/>
              <a:buNone/>
              <a:defRPr sz="5400"/>
            </a:lvl6pPr>
            <a:lvl7pPr lvl="6" algn="l">
              <a:lnSpc>
                <a:spcPct val="100000"/>
              </a:lnSpc>
              <a:spcBef>
                <a:spcPts val="0"/>
              </a:spcBef>
              <a:spcAft>
                <a:spcPts val="0"/>
              </a:spcAft>
              <a:buSzPts val="5400"/>
              <a:buNone/>
              <a:defRPr sz="5400"/>
            </a:lvl7pPr>
            <a:lvl8pPr lvl="7" algn="l">
              <a:lnSpc>
                <a:spcPct val="100000"/>
              </a:lnSpc>
              <a:spcBef>
                <a:spcPts val="0"/>
              </a:spcBef>
              <a:spcAft>
                <a:spcPts val="0"/>
              </a:spcAft>
              <a:buSzPts val="5400"/>
              <a:buNone/>
              <a:defRPr sz="5400"/>
            </a:lvl8pPr>
            <a:lvl9pPr lvl="8" algn="l">
              <a:lnSpc>
                <a:spcPct val="100000"/>
              </a:lnSpc>
              <a:spcBef>
                <a:spcPts val="0"/>
              </a:spcBef>
              <a:spcAft>
                <a:spcPts val="0"/>
              </a:spcAft>
              <a:buSzPts val="5400"/>
              <a:buNone/>
              <a:defRPr sz="5400"/>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grpSp>
        <p:nvGrpSpPr>
          <p:cNvPr id="81" name="Google Shape;81;p11"/>
          <p:cNvGrpSpPr/>
          <p:nvPr/>
        </p:nvGrpSpPr>
        <p:grpSpPr>
          <a:xfrm flipH="1" rot="-5400000">
            <a:off x="5520163" y="1530301"/>
            <a:ext cx="5154243" cy="2093410"/>
            <a:chOff x="187960" y="1453515"/>
            <a:chExt cx="3861435" cy="1568450"/>
          </a:xfrm>
        </p:grpSpPr>
        <p:sp>
          <p:nvSpPr>
            <p:cNvPr id="82" name="Google Shape;82;p11"/>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3" name="Google Shape;83;p11"/>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84" name="Google Shape;84;p11"/>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85" name="Google Shape;85;p11"/>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Gadget - Tablet">
  <p:cSld name="BLANK_1_2_1">
    <p:bg>
      <p:bgPr>
        <a:blipFill>
          <a:blip r:embed="rId2">
            <a:alphaModFix/>
          </a:blip>
          <a:stretch>
            <a:fillRect/>
          </a:stretch>
        </a:blipFill>
      </p:bgPr>
    </p:bg>
    <p:spTree>
      <p:nvGrpSpPr>
        <p:cNvPr id="86" name="Shape 86"/>
        <p:cNvGrpSpPr/>
        <p:nvPr/>
      </p:nvGrpSpPr>
      <p:grpSpPr>
        <a:xfrm>
          <a:off x="0" y="0"/>
          <a:ext cx="0" cy="0"/>
          <a:chOff x="0" y="0"/>
          <a:chExt cx="0" cy="0"/>
        </a:xfrm>
      </p:grpSpPr>
      <p:sp>
        <p:nvSpPr>
          <p:cNvPr id="87" name="Google Shape;87;p12"/>
          <p:cNvSpPr txBox="1"/>
          <p:nvPr>
            <p:ph idx="12" type="sldNum"/>
          </p:nvPr>
        </p:nvSpPr>
        <p:spPr>
          <a:xfrm>
            <a:off x="4297650" y="4646800"/>
            <a:ext cx="548700" cy="4965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
        <p:nvSpPr>
          <p:cNvPr id="88" name="Google Shape;88;p12"/>
          <p:cNvSpPr txBox="1"/>
          <p:nvPr>
            <p:ph idx="1" type="body"/>
          </p:nvPr>
        </p:nvSpPr>
        <p:spPr>
          <a:xfrm>
            <a:off x="1752950" y="1475875"/>
            <a:ext cx="1281900" cy="1348200"/>
          </a:xfrm>
          <a:prstGeom prst="rect">
            <a:avLst/>
          </a:prstGeom>
          <a:noFill/>
          <a:ln>
            <a:noFill/>
          </a:ln>
        </p:spPr>
        <p:txBody>
          <a:bodyPr anchorCtr="0" anchor="t" bIns="0" lIns="0" spcFirstLastPara="1" rIns="0" wrap="square" tIns="0">
            <a:noAutofit/>
          </a:bodyPr>
          <a:lstStyle>
            <a:lvl1pPr indent="-304800" lvl="0" marL="457200" algn="l">
              <a:lnSpc>
                <a:spcPct val="100000"/>
              </a:lnSpc>
              <a:spcBef>
                <a:spcPts val="600"/>
              </a:spcBef>
              <a:spcAft>
                <a:spcPts val="0"/>
              </a:spcAft>
              <a:buSzPts val="1200"/>
              <a:buChar char="◦"/>
              <a:defRPr sz="1200"/>
            </a:lvl1pPr>
            <a:lvl2pPr indent="-304800" lvl="1" marL="914400" algn="l">
              <a:lnSpc>
                <a:spcPct val="100000"/>
              </a:lnSpc>
              <a:spcBef>
                <a:spcPts val="0"/>
              </a:spcBef>
              <a:spcAft>
                <a:spcPts val="0"/>
              </a:spcAft>
              <a:buSzPts val="1200"/>
              <a:buChar char="◦"/>
              <a:defRPr sz="1200"/>
            </a:lvl2pPr>
            <a:lvl3pPr indent="-304800" lvl="2" marL="1371600" algn="l">
              <a:lnSpc>
                <a:spcPct val="100000"/>
              </a:lnSpc>
              <a:spcBef>
                <a:spcPts val="0"/>
              </a:spcBef>
              <a:spcAft>
                <a:spcPts val="0"/>
              </a:spcAft>
              <a:buSzPts val="1200"/>
              <a:buChar char="◦"/>
              <a:defRPr sz="1200"/>
            </a:lvl3pPr>
            <a:lvl4pPr indent="-304800" lvl="3" marL="1828800" algn="l">
              <a:lnSpc>
                <a:spcPct val="100000"/>
              </a:lnSpc>
              <a:spcBef>
                <a:spcPts val="0"/>
              </a:spcBef>
              <a:spcAft>
                <a:spcPts val="0"/>
              </a:spcAft>
              <a:buSzPts val="1200"/>
              <a:buChar char="◦"/>
              <a:defRPr sz="1200"/>
            </a:lvl4pPr>
            <a:lvl5pPr indent="-304800" lvl="4" marL="2286000" algn="l">
              <a:lnSpc>
                <a:spcPct val="100000"/>
              </a:lnSpc>
              <a:spcBef>
                <a:spcPts val="0"/>
              </a:spcBef>
              <a:spcAft>
                <a:spcPts val="0"/>
              </a:spcAft>
              <a:buSzPts val="1200"/>
              <a:buChar char="◦"/>
              <a:defRPr sz="1200"/>
            </a:lvl5pPr>
            <a:lvl6pPr indent="-304800" lvl="5" marL="2743200" algn="l">
              <a:lnSpc>
                <a:spcPct val="100000"/>
              </a:lnSpc>
              <a:spcBef>
                <a:spcPts val="0"/>
              </a:spcBef>
              <a:spcAft>
                <a:spcPts val="0"/>
              </a:spcAft>
              <a:buSzPts val="1200"/>
              <a:buChar char="◦"/>
              <a:defRPr sz="1200"/>
            </a:lvl6pPr>
            <a:lvl7pPr indent="-304800" lvl="6" marL="3200400" algn="l">
              <a:lnSpc>
                <a:spcPct val="100000"/>
              </a:lnSpc>
              <a:spcBef>
                <a:spcPts val="0"/>
              </a:spcBef>
              <a:spcAft>
                <a:spcPts val="0"/>
              </a:spcAft>
              <a:buSzPts val="1200"/>
              <a:buChar char="◦"/>
              <a:defRPr sz="1200"/>
            </a:lvl7pPr>
            <a:lvl8pPr indent="-304800" lvl="7" marL="3657600" algn="l">
              <a:lnSpc>
                <a:spcPct val="100000"/>
              </a:lnSpc>
              <a:spcBef>
                <a:spcPts val="0"/>
              </a:spcBef>
              <a:spcAft>
                <a:spcPts val="0"/>
              </a:spcAft>
              <a:buSzPts val="1200"/>
              <a:buChar char="◦"/>
              <a:defRPr sz="1200"/>
            </a:lvl8pPr>
            <a:lvl9pPr indent="-304800" lvl="8" marL="4114800" algn="l">
              <a:lnSpc>
                <a:spcPct val="100000"/>
              </a:lnSpc>
              <a:spcBef>
                <a:spcPts val="0"/>
              </a:spcBef>
              <a:spcAft>
                <a:spcPts val="0"/>
              </a:spcAft>
              <a:buSzPts val="1200"/>
              <a:buChar char="◦"/>
              <a:defRPr sz="1200"/>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ubtitle">
  <p:cSld name="TITLE_1">
    <p:spTree>
      <p:nvGrpSpPr>
        <p:cNvPr id="15" name="Shape 15"/>
        <p:cNvGrpSpPr/>
        <p:nvPr/>
      </p:nvGrpSpPr>
      <p:grpSpPr>
        <a:xfrm>
          <a:off x="0" y="0"/>
          <a:ext cx="0" cy="0"/>
          <a:chOff x="0" y="0"/>
          <a:chExt cx="0" cy="0"/>
        </a:xfrm>
      </p:grpSpPr>
      <p:sp>
        <p:nvSpPr>
          <p:cNvPr id="16" name="Google Shape;16;p3"/>
          <p:cNvSpPr/>
          <p:nvPr/>
        </p:nvSpPr>
        <p:spPr>
          <a:xfrm>
            <a:off x="14" y="2917253"/>
            <a:ext cx="9140444" cy="2224977"/>
          </a:xfrm>
          <a:custGeom>
            <a:rect b="b" l="l" r="r" t="t"/>
            <a:pathLst>
              <a:path extrusionOk="0" h="939800" w="3860800">
                <a:moveTo>
                  <a:pt x="1304290" y="494030"/>
                </a:moveTo>
                <a:cubicBezTo>
                  <a:pt x="857250" y="494030"/>
                  <a:pt x="421005" y="451485"/>
                  <a:pt x="0" y="370840"/>
                </a:cubicBezTo>
                <a:lnTo>
                  <a:pt x="0" y="942340"/>
                </a:lnTo>
                <a:lnTo>
                  <a:pt x="3864610" y="942340"/>
                </a:lnTo>
                <a:lnTo>
                  <a:pt x="3864610" y="0"/>
                </a:lnTo>
                <a:cubicBezTo>
                  <a:pt x="3082290" y="317500"/>
                  <a:pt x="2216150" y="494030"/>
                  <a:pt x="1304290" y="49403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7" name="Google Shape;17;p3"/>
          <p:cNvSpPr/>
          <p:nvPr/>
        </p:nvSpPr>
        <p:spPr>
          <a:xfrm>
            <a:off x="14" y="1926312"/>
            <a:ext cx="9140444" cy="3217196"/>
          </a:xfrm>
          <a:custGeom>
            <a:rect b="b" l="l" r="r" t="t"/>
            <a:pathLst>
              <a:path extrusionOk="0" h="1358900" w="3860800">
                <a:moveTo>
                  <a:pt x="175260" y="1096010"/>
                </a:moveTo>
                <a:cubicBezTo>
                  <a:pt x="116840" y="1096010"/>
                  <a:pt x="58420" y="1095375"/>
                  <a:pt x="0" y="1094105"/>
                </a:cubicBezTo>
                <a:lnTo>
                  <a:pt x="0" y="1360805"/>
                </a:lnTo>
                <a:lnTo>
                  <a:pt x="3864610" y="1360805"/>
                </a:lnTo>
                <a:lnTo>
                  <a:pt x="3864610" y="0"/>
                </a:lnTo>
                <a:cubicBezTo>
                  <a:pt x="2827655" y="689610"/>
                  <a:pt x="1553210" y="1096010"/>
                  <a:pt x="175260" y="1096010"/>
                </a:cubicBezTo>
                <a:close/>
              </a:path>
            </a:pathLst>
          </a:custGeom>
          <a:gradFill>
            <a:gsLst>
              <a:gs pos="0">
                <a:srgbClr val="F20122">
                  <a:alpha val="20000"/>
                </a:srgbClr>
              </a:gs>
              <a:gs pos="100000">
                <a:srgbClr val="FF6A00">
                  <a:alpha val="20000"/>
                </a:srgbClr>
              </a:gs>
            </a:gsLst>
            <a:lin ang="1080140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8" name="Google Shape;18;p3"/>
          <p:cNvSpPr/>
          <p:nvPr/>
        </p:nvSpPr>
        <p:spPr>
          <a:xfrm>
            <a:off x="1518" y="3413475"/>
            <a:ext cx="9140444" cy="1728867"/>
          </a:xfrm>
          <a:custGeom>
            <a:rect b="b" l="l" r="r" t="t"/>
            <a:pathLst>
              <a:path extrusionOk="0" h="730250" w="3860800">
                <a:moveTo>
                  <a:pt x="2672715" y="539750"/>
                </a:moveTo>
                <a:cubicBezTo>
                  <a:pt x="1717040" y="539750"/>
                  <a:pt x="811530" y="346075"/>
                  <a:pt x="0" y="0"/>
                </a:cubicBezTo>
                <a:lnTo>
                  <a:pt x="0" y="732790"/>
                </a:lnTo>
                <a:lnTo>
                  <a:pt x="3863975" y="732790"/>
                </a:lnTo>
                <a:lnTo>
                  <a:pt x="3863975" y="437515"/>
                </a:lnTo>
                <a:cubicBezTo>
                  <a:pt x="3477895" y="504190"/>
                  <a:pt x="3079750" y="539750"/>
                  <a:pt x="2672715" y="539750"/>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19" name="Google Shape;19;p3"/>
          <p:cNvSpPr txBox="1"/>
          <p:nvPr>
            <p:ph type="ctrTitle"/>
          </p:nvPr>
        </p:nvSpPr>
        <p:spPr>
          <a:xfrm>
            <a:off x="1034300" y="1583350"/>
            <a:ext cx="6342900" cy="11598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20" name="Google Shape;20;p3"/>
          <p:cNvSpPr txBox="1"/>
          <p:nvPr>
            <p:ph idx="1" type="subTitle"/>
          </p:nvPr>
        </p:nvSpPr>
        <p:spPr>
          <a:xfrm>
            <a:off x="1034300" y="2840052"/>
            <a:ext cx="6342900" cy="784800"/>
          </a:xfrm>
          <a:prstGeom prst="rect">
            <a:avLst/>
          </a:prstGeom>
          <a:noFill/>
          <a:ln>
            <a:noFill/>
          </a:ln>
        </p:spPr>
        <p:txBody>
          <a:bodyPr anchorCtr="0" anchor="t" bIns="0" lIns="0" spcFirstLastPara="1" rIns="0" wrap="square" tIns="0">
            <a:noAutofit/>
          </a:bodyPr>
          <a:lstStyle>
            <a:lvl1pPr lvl="0" algn="l">
              <a:lnSpc>
                <a:spcPct val="100000"/>
              </a:lnSpc>
              <a:spcBef>
                <a:spcPts val="0"/>
              </a:spcBef>
              <a:spcAft>
                <a:spcPts val="0"/>
              </a:spcAft>
              <a:buClr>
                <a:schemeClr val="accent5"/>
              </a:buClr>
              <a:buSzPts val="2400"/>
              <a:buNone/>
              <a:defRPr>
                <a:solidFill>
                  <a:schemeClr val="accent5"/>
                </a:solidFill>
              </a:defRPr>
            </a:lvl1pPr>
            <a:lvl2pPr lvl="1" algn="l">
              <a:lnSpc>
                <a:spcPct val="100000"/>
              </a:lnSpc>
              <a:spcBef>
                <a:spcPts val="0"/>
              </a:spcBef>
              <a:spcAft>
                <a:spcPts val="0"/>
              </a:spcAft>
              <a:buClr>
                <a:schemeClr val="accent5"/>
              </a:buClr>
              <a:buSzPts val="3000"/>
              <a:buNone/>
              <a:defRPr sz="3000">
                <a:solidFill>
                  <a:schemeClr val="accent5"/>
                </a:solidFill>
              </a:defRPr>
            </a:lvl2pPr>
            <a:lvl3pPr lvl="2" algn="l">
              <a:lnSpc>
                <a:spcPct val="100000"/>
              </a:lnSpc>
              <a:spcBef>
                <a:spcPts val="0"/>
              </a:spcBef>
              <a:spcAft>
                <a:spcPts val="0"/>
              </a:spcAft>
              <a:buClr>
                <a:schemeClr val="accent5"/>
              </a:buClr>
              <a:buSzPts val="3000"/>
              <a:buNone/>
              <a:defRPr sz="3000">
                <a:solidFill>
                  <a:schemeClr val="accent5"/>
                </a:solidFill>
              </a:defRPr>
            </a:lvl3pPr>
            <a:lvl4pPr lvl="3" algn="l">
              <a:lnSpc>
                <a:spcPct val="100000"/>
              </a:lnSpc>
              <a:spcBef>
                <a:spcPts val="0"/>
              </a:spcBef>
              <a:spcAft>
                <a:spcPts val="0"/>
              </a:spcAft>
              <a:buClr>
                <a:schemeClr val="accent5"/>
              </a:buClr>
              <a:buSzPts val="3000"/>
              <a:buNone/>
              <a:defRPr sz="3000">
                <a:solidFill>
                  <a:schemeClr val="accent5"/>
                </a:solidFill>
              </a:defRPr>
            </a:lvl4pPr>
            <a:lvl5pPr lvl="4" algn="l">
              <a:lnSpc>
                <a:spcPct val="100000"/>
              </a:lnSpc>
              <a:spcBef>
                <a:spcPts val="0"/>
              </a:spcBef>
              <a:spcAft>
                <a:spcPts val="0"/>
              </a:spcAft>
              <a:buClr>
                <a:schemeClr val="accent5"/>
              </a:buClr>
              <a:buSzPts val="3000"/>
              <a:buNone/>
              <a:defRPr sz="3000">
                <a:solidFill>
                  <a:schemeClr val="accent5"/>
                </a:solidFill>
              </a:defRPr>
            </a:lvl5pPr>
            <a:lvl6pPr lvl="5" algn="l">
              <a:lnSpc>
                <a:spcPct val="100000"/>
              </a:lnSpc>
              <a:spcBef>
                <a:spcPts val="0"/>
              </a:spcBef>
              <a:spcAft>
                <a:spcPts val="0"/>
              </a:spcAft>
              <a:buClr>
                <a:schemeClr val="accent5"/>
              </a:buClr>
              <a:buSzPts val="3000"/>
              <a:buNone/>
              <a:defRPr sz="3000">
                <a:solidFill>
                  <a:schemeClr val="accent5"/>
                </a:solidFill>
              </a:defRPr>
            </a:lvl6pPr>
            <a:lvl7pPr lvl="6" algn="l">
              <a:lnSpc>
                <a:spcPct val="100000"/>
              </a:lnSpc>
              <a:spcBef>
                <a:spcPts val="0"/>
              </a:spcBef>
              <a:spcAft>
                <a:spcPts val="0"/>
              </a:spcAft>
              <a:buClr>
                <a:schemeClr val="accent5"/>
              </a:buClr>
              <a:buSzPts val="3000"/>
              <a:buNone/>
              <a:defRPr sz="3000">
                <a:solidFill>
                  <a:schemeClr val="accent5"/>
                </a:solidFill>
              </a:defRPr>
            </a:lvl7pPr>
            <a:lvl8pPr lvl="7" algn="l">
              <a:lnSpc>
                <a:spcPct val="100000"/>
              </a:lnSpc>
              <a:spcBef>
                <a:spcPts val="0"/>
              </a:spcBef>
              <a:spcAft>
                <a:spcPts val="0"/>
              </a:spcAft>
              <a:buClr>
                <a:schemeClr val="accent5"/>
              </a:buClr>
              <a:buSzPts val="3000"/>
              <a:buNone/>
              <a:defRPr sz="3000">
                <a:solidFill>
                  <a:schemeClr val="accent5"/>
                </a:solidFill>
              </a:defRPr>
            </a:lvl8pPr>
            <a:lvl9pPr lvl="8" algn="l">
              <a:lnSpc>
                <a:spcPct val="100000"/>
              </a:lnSpc>
              <a:spcBef>
                <a:spcPts val="0"/>
              </a:spcBef>
              <a:spcAft>
                <a:spcPts val="0"/>
              </a:spcAft>
              <a:buClr>
                <a:schemeClr val="accent5"/>
              </a:buClr>
              <a:buSzPts val="3000"/>
              <a:buNone/>
              <a:defRPr sz="3000">
                <a:solidFill>
                  <a:schemeClr val="accent5"/>
                </a:solidFill>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2 columns" type="twoColTx">
  <p:cSld name="TITLE_AND_TWO_COLUMNS">
    <p:spTree>
      <p:nvGrpSpPr>
        <p:cNvPr id="21" name="Shape 21"/>
        <p:cNvGrpSpPr/>
        <p:nvPr/>
      </p:nvGrpSpPr>
      <p:grpSpPr>
        <a:xfrm>
          <a:off x="0" y="0"/>
          <a:ext cx="0" cy="0"/>
          <a:chOff x="0" y="0"/>
          <a:chExt cx="0" cy="0"/>
        </a:xfrm>
      </p:grpSpPr>
      <p:grpSp>
        <p:nvGrpSpPr>
          <p:cNvPr id="22" name="Google Shape;22;p4"/>
          <p:cNvGrpSpPr/>
          <p:nvPr/>
        </p:nvGrpSpPr>
        <p:grpSpPr>
          <a:xfrm flipH="1" rot="-5400000">
            <a:off x="5520163" y="1530301"/>
            <a:ext cx="5154243" cy="2093410"/>
            <a:chOff x="187960" y="1453515"/>
            <a:chExt cx="3861435" cy="1568450"/>
          </a:xfrm>
        </p:grpSpPr>
        <p:sp>
          <p:nvSpPr>
            <p:cNvPr id="23" name="Google Shape;23;p4"/>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4" name="Google Shape;24;p4"/>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25" name="Google Shape;25;p4"/>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26" name="Google Shape;26;p4"/>
          <p:cNvSpPr txBox="1"/>
          <p:nvPr>
            <p:ph type="title"/>
          </p:nvPr>
        </p:nvSpPr>
        <p:spPr>
          <a:xfrm>
            <a:off x="737850" y="517525"/>
            <a:ext cx="6034500" cy="7443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27" name="Google Shape;27;p4"/>
          <p:cNvSpPr txBox="1"/>
          <p:nvPr>
            <p:ph idx="1" type="body"/>
          </p:nvPr>
        </p:nvSpPr>
        <p:spPr>
          <a:xfrm>
            <a:off x="737850" y="1475700"/>
            <a:ext cx="2891700" cy="2936700"/>
          </a:xfrm>
          <a:prstGeom prst="rect">
            <a:avLst/>
          </a:prstGeom>
          <a:noFill/>
          <a:ln>
            <a:noFill/>
          </a:ln>
        </p:spPr>
        <p:txBody>
          <a:bodyPr anchorCtr="0" anchor="t" bIns="0" lIns="0" spcFirstLastPara="1" rIns="0" wrap="square" tIns="0">
            <a:noAutofit/>
          </a:bodyPr>
          <a:lstStyle>
            <a:lvl1pPr indent="-355600" lvl="0" marL="457200" algn="l">
              <a:lnSpc>
                <a:spcPct val="100000"/>
              </a:lnSpc>
              <a:spcBef>
                <a:spcPts val="600"/>
              </a:spcBef>
              <a:spcAft>
                <a:spcPts val="0"/>
              </a:spcAft>
              <a:buSzPts val="2000"/>
              <a:buChar char="◦"/>
              <a:defRPr sz="2000"/>
            </a:lvl1pPr>
            <a:lvl2pPr indent="-355600" lvl="1" marL="914400" algn="l">
              <a:lnSpc>
                <a:spcPct val="100000"/>
              </a:lnSpc>
              <a:spcBef>
                <a:spcPts val="0"/>
              </a:spcBef>
              <a:spcAft>
                <a:spcPts val="0"/>
              </a:spcAft>
              <a:buSzPts val="2000"/>
              <a:buChar char="◦"/>
              <a:defRPr sz="2000"/>
            </a:lvl2pPr>
            <a:lvl3pPr indent="-355600" lvl="2" marL="1371600" algn="l">
              <a:lnSpc>
                <a:spcPct val="100000"/>
              </a:lnSpc>
              <a:spcBef>
                <a:spcPts val="0"/>
              </a:spcBef>
              <a:spcAft>
                <a:spcPts val="0"/>
              </a:spcAft>
              <a:buSzPts val="2000"/>
              <a:buChar char="◦"/>
              <a:defRPr sz="2000"/>
            </a:lvl3pPr>
            <a:lvl4pPr indent="-355600" lvl="3" marL="1828800" algn="l">
              <a:lnSpc>
                <a:spcPct val="100000"/>
              </a:lnSpc>
              <a:spcBef>
                <a:spcPts val="0"/>
              </a:spcBef>
              <a:spcAft>
                <a:spcPts val="0"/>
              </a:spcAft>
              <a:buSzPts val="2000"/>
              <a:buChar char="◦"/>
              <a:defRPr sz="2000"/>
            </a:lvl4pPr>
            <a:lvl5pPr indent="-355600" lvl="4" marL="2286000" algn="l">
              <a:lnSpc>
                <a:spcPct val="100000"/>
              </a:lnSpc>
              <a:spcBef>
                <a:spcPts val="0"/>
              </a:spcBef>
              <a:spcAft>
                <a:spcPts val="0"/>
              </a:spcAft>
              <a:buSzPts val="2000"/>
              <a:buChar char="◦"/>
              <a:defRPr sz="2000"/>
            </a:lvl5pPr>
            <a:lvl6pPr indent="-355600" lvl="5" marL="2743200" algn="l">
              <a:lnSpc>
                <a:spcPct val="100000"/>
              </a:lnSpc>
              <a:spcBef>
                <a:spcPts val="0"/>
              </a:spcBef>
              <a:spcAft>
                <a:spcPts val="0"/>
              </a:spcAft>
              <a:buSzPts val="2000"/>
              <a:buChar char="◦"/>
              <a:defRPr sz="2000"/>
            </a:lvl6pPr>
            <a:lvl7pPr indent="-355600" lvl="6" marL="3200400" algn="l">
              <a:lnSpc>
                <a:spcPct val="100000"/>
              </a:lnSpc>
              <a:spcBef>
                <a:spcPts val="0"/>
              </a:spcBef>
              <a:spcAft>
                <a:spcPts val="0"/>
              </a:spcAft>
              <a:buSzPts val="2000"/>
              <a:buChar char="◦"/>
              <a:defRPr sz="2000"/>
            </a:lvl7pPr>
            <a:lvl8pPr indent="-355600" lvl="7" marL="3657600" algn="l">
              <a:lnSpc>
                <a:spcPct val="100000"/>
              </a:lnSpc>
              <a:spcBef>
                <a:spcPts val="0"/>
              </a:spcBef>
              <a:spcAft>
                <a:spcPts val="0"/>
              </a:spcAft>
              <a:buSzPts val="2000"/>
              <a:buChar char="◦"/>
              <a:defRPr sz="2000"/>
            </a:lvl8pPr>
            <a:lvl9pPr indent="-355600" lvl="8" marL="4114800" algn="l">
              <a:lnSpc>
                <a:spcPct val="100000"/>
              </a:lnSpc>
              <a:spcBef>
                <a:spcPts val="0"/>
              </a:spcBef>
              <a:spcAft>
                <a:spcPts val="0"/>
              </a:spcAft>
              <a:buSzPts val="2000"/>
              <a:buChar char="◦"/>
              <a:defRPr sz="2000"/>
            </a:lvl9pPr>
          </a:lstStyle>
          <a:p/>
        </p:txBody>
      </p:sp>
      <p:sp>
        <p:nvSpPr>
          <p:cNvPr id="28" name="Google Shape;28;p4"/>
          <p:cNvSpPr txBox="1"/>
          <p:nvPr>
            <p:ph idx="2" type="body"/>
          </p:nvPr>
        </p:nvSpPr>
        <p:spPr>
          <a:xfrm>
            <a:off x="3955979" y="1475700"/>
            <a:ext cx="2891700" cy="2936700"/>
          </a:xfrm>
          <a:prstGeom prst="rect">
            <a:avLst/>
          </a:prstGeom>
          <a:noFill/>
          <a:ln>
            <a:noFill/>
          </a:ln>
        </p:spPr>
        <p:txBody>
          <a:bodyPr anchorCtr="0" anchor="t" bIns="0" lIns="0" spcFirstLastPara="1" rIns="0" wrap="square" tIns="0">
            <a:noAutofit/>
          </a:bodyPr>
          <a:lstStyle>
            <a:lvl1pPr indent="-355600" lvl="0" marL="457200" algn="l">
              <a:lnSpc>
                <a:spcPct val="100000"/>
              </a:lnSpc>
              <a:spcBef>
                <a:spcPts val="600"/>
              </a:spcBef>
              <a:spcAft>
                <a:spcPts val="0"/>
              </a:spcAft>
              <a:buSzPts val="2000"/>
              <a:buChar char="◦"/>
              <a:defRPr sz="2000"/>
            </a:lvl1pPr>
            <a:lvl2pPr indent="-355600" lvl="1" marL="914400" algn="l">
              <a:lnSpc>
                <a:spcPct val="100000"/>
              </a:lnSpc>
              <a:spcBef>
                <a:spcPts val="0"/>
              </a:spcBef>
              <a:spcAft>
                <a:spcPts val="0"/>
              </a:spcAft>
              <a:buSzPts val="2000"/>
              <a:buChar char="◦"/>
              <a:defRPr sz="2000"/>
            </a:lvl2pPr>
            <a:lvl3pPr indent="-355600" lvl="2" marL="1371600" algn="l">
              <a:lnSpc>
                <a:spcPct val="100000"/>
              </a:lnSpc>
              <a:spcBef>
                <a:spcPts val="0"/>
              </a:spcBef>
              <a:spcAft>
                <a:spcPts val="0"/>
              </a:spcAft>
              <a:buSzPts val="2000"/>
              <a:buChar char="◦"/>
              <a:defRPr sz="2000"/>
            </a:lvl3pPr>
            <a:lvl4pPr indent="-355600" lvl="3" marL="1828800" algn="l">
              <a:lnSpc>
                <a:spcPct val="100000"/>
              </a:lnSpc>
              <a:spcBef>
                <a:spcPts val="0"/>
              </a:spcBef>
              <a:spcAft>
                <a:spcPts val="0"/>
              </a:spcAft>
              <a:buSzPts val="2000"/>
              <a:buChar char="◦"/>
              <a:defRPr sz="2000"/>
            </a:lvl4pPr>
            <a:lvl5pPr indent="-355600" lvl="4" marL="2286000" algn="l">
              <a:lnSpc>
                <a:spcPct val="100000"/>
              </a:lnSpc>
              <a:spcBef>
                <a:spcPts val="0"/>
              </a:spcBef>
              <a:spcAft>
                <a:spcPts val="0"/>
              </a:spcAft>
              <a:buSzPts val="2000"/>
              <a:buChar char="◦"/>
              <a:defRPr sz="2000"/>
            </a:lvl5pPr>
            <a:lvl6pPr indent="-355600" lvl="5" marL="2743200" algn="l">
              <a:lnSpc>
                <a:spcPct val="100000"/>
              </a:lnSpc>
              <a:spcBef>
                <a:spcPts val="0"/>
              </a:spcBef>
              <a:spcAft>
                <a:spcPts val="0"/>
              </a:spcAft>
              <a:buSzPts val="2000"/>
              <a:buChar char="◦"/>
              <a:defRPr sz="2000"/>
            </a:lvl6pPr>
            <a:lvl7pPr indent="-355600" lvl="6" marL="3200400" algn="l">
              <a:lnSpc>
                <a:spcPct val="100000"/>
              </a:lnSpc>
              <a:spcBef>
                <a:spcPts val="0"/>
              </a:spcBef>
              <a:spcAft>
                <a:spcPts val="0"/>
              </a:spcAft>
              <a:buSzPts val="2000"/>
              <a:buChar char="◦"/>
              <a:defRPr sz="2000"/>
            </a:lvl7pPr>
            <a:lvl8pPr indent="-355600" lvl="7" marL="3657600" algn="l">
              <a:lnSpc>
                <a:spcPct val="100000"/>
              </a:lnSpc>
              <a:spcBef>
                <a:spcPts val="0"/>
              </a:spcBef>
              <a:spcAft>
                <a:spcPts val="0"/>
              </a:spcAft>
              <a:buSzPts val="2000"/>
              <a:buChar char="◦"/>
              <a:defRPr sz="2000"/>
            </a:lvl8pPr>
            <a:lvl9pPr indent="-355600" lvl="8" marL="4114800" algn="l">
              <a:lnSpc>
                <a:spcPct val="100000"/>
              </a:lnSpc>
              <a:spcBef>
                <a:spcPts val="0"/>
              </a:spcBef>
              <a:spcAft>
                <a:spcPts val="0"/>
              </a:spcAft>
              <a:buSzPts val="2000"/>
              <a:buChar char="◦"/>
              <a:defRPr sz="2000"/>
            </a:lvl9pPr>
          </a:lstStyle>
          <a:p/>
        </p:txBody>
      </p:sp>
      <p:sp>
        <p:nvSpPr>
          <p:cNvPr id="29" name="Google Shape;29;p4"/>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bottom waves">
  <p:cSld name="BLANK_1">
    <p:spTree>
      <p:nvGrpSpPr>
        <p:cNvPr id="30" name="Shape 30"/>
        <p:cNvGrpSpPr/>
        <p:nvPr/>
      </p:nvGrpSpPr>
      <p:grpSpPr>
        <a:xfrm>
          <a:off x="0" y="0"/>
          <a:ext cx="0" cy="0"/>
          <a:chOff x="0" y="0"/>
          <a:chExt cx="0" cy="0"/>
        </a:xfrm>
      </p:grpSpPr>
      <p:grpSp>
        <p:nvGrpSpPr>
          <p:cNvPr id="31" name="Google Shape;31;p5"/>
          <p:cNvGrpSpPr/>
          <p:nvPr/>
        </p:nvGrpSpPr>
        <p:grpSpPr>
          <a:xfrm>
            <a:off x="-13177" y="3583361"/>
            <a:ext cx="9157393" cy="1560137"/>
            <a:chOff x="187960" y="1453515"/>
            <a:chExt cx="3861435" cy="1568450"/>
          </a:xfrm>
        </p:grpSpPr>
        <p:sp>
          <p:nvSpPr>
            <p:cNvPr id="32" name="Google Shape;32;p5"/>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3" name="Google Shape;33;p5"/>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4" name="Google Shape;34;p5"/>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35" name="Google Shape;35;p5"/>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1 column" type="tx">
  <p:cSld name="TITLE_AND_BODY">
    <p:spTree>
      <p:nvGrpSpPr>
        <p:cNvPr id="36" name="Shape 36"/>
        <p:cNvGrpSpPr/>
        <p:nvPr/>
      </p:nvGrpSpPr>
      <p:grpSpPr>
        <a:xfrm>
          <a:off x="0" y="0"/>
          <a:ext cx="0" cy="0"/>
          <a:chOff x="0" y="0"/>
          <a:chExt cx="0" cy="0"/>
        </a:xfrm>
      </p:grpSpPr>
      <p:grpSp>
        <p:nvGrpSpPr>
          <p:cNvPr id="37" name="Google Shape;37;p6"/>
          <p:cNvGrpSpPr/>
          <p:nvPr/>
        </p:nvGrpSpPr>
        <p:grpSpPr>
          <a:xfrm flipH="1" rot="-5400000">
            <a:off x="5520163" y="1530301"/>
            <a:ext cx="5154243" cy="2093410"/>
            <a:chOff x="187960" y="1453515"/>
            <a:chExt cx="3861435" cy="1568450"/>
          </a:xfrm>
        </p:grpSpPr>
        <p:sp>
          <p:nvSpPr>
            <p:cNvPr id="38" name="Google Shape;38;p6"/>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39" name="Google Shape;39;p6"/>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0" name="Google Shape;40;p6"/>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41" name="Google Shape;41;p6"/>
          <p:cNvSpPr txBox="1"/>
          <p:nvPr>
            <p:ph type="title"/>
          </p:nvPr>
        </p:nvSpPr>
        <p:spPr>
          <a:xfrm>
            <a:off x="737850" y="517525"/>
            <a:ext cx="6034500" cy="7443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42" name="Google Shape;42;p6"/>
          <p:cNvSpPr txBox="1"/>
          <p:nvPr>
            <p:ph idx="1" type="body"/>
          </p:nvPr>
        </p:nvSpPr>
        <p:spPr>
          <a:xfrm>
            <a:off x="737850" y="1475700"/>
            <a:ext cx="6034500" cy="3043200"/>
          </a:xfrm>
          <a:prstGeom prst="rect">
            <a:avLst/>
          </a:prstGeom>
          <a:noFill/>
          <a:ln>
            <a:noFill/>
          </a:ln>
        </p:spPr>
        <p:txBody>
          <a:bodyPr anchorCtr="0" anchor="t" bIns="0" lIns="0" spcFirstLastPara="1" rIns="0" wrap="square" tIns="0">
            <a:noAutofit/>
          </a:bodyPr>
          <a:lstStyle>
            <a:lvl1pPr indent="-381000" lvl="0" marL="457200" algn="l">
              <a:lnSpc>
                <a:spcPct val="100000"/>
              </a:lnSpc>
              <a:spcBef>
                <a:spcPts val="600"/>
              </a:spcBef>
              <a:spcAft>
                <a:spcPts val="0"/>
              </a:spcAft>
              <a:buSzPts val="2400"/>
              <a:buChar char="◦"/>
              <a:defRPr/>
            </a:lvl1pPr>
            <a:lvl2pPr indent="-381000" lvl="1" marL="914400" algn="l">
              <a:lnSpc>
                <a:spcPct val="100000"/>
              </a:lnSpc>
              <a:spcBef>
                <a:spcPts val="0"/>
              </a:spcBef>
              <a:spcAft>
                <a:spcPts val="0"/>
              </a:spcAft>
              <a:buSzPts val="2400"/>
              <a:buChar char="◦"/>
              <a:defRPr/>
            </a:lvl2pPr>
            <a:lvl3pPr indent="-381000" lvl="2" marL="1371600" algn="l">
              <a:lnSpc>
                <a:spcPct val="100000"/>
              </a:lnSpc>
              <a:spcBef>
                <a:spcPts val="0"/>
              </a:spcBef>
              <a:spcAft>
                <a:spcPts val="0"/>
              </a:spcAft>
              <a:buSzPts val="2400"/>
              <a:buChar char="◦"/>
              <a:defRPr/>
            </a:lvl3pPr>
            <a:lvl4pPr indent="-381000" lvl="3" marL="1828800" algn="l">
              <a:lnSpc>
                <a:spcPct val="100000"/>
              </a:lnSpc>
              <a:spcBef>
                <a:spcPts val="0"/>
              </a:spcBef>
              <a:spcAft>
                <a:spcPts val="0"/>
              </a:spcAft>
              <a:buSzPts val="2400"/>
              <a:buChar char="◦"/>
              <a:defRPr/>
            </a:lvl4pPr>
            <a:lvl5pPr indent="-381000" lvl="4" marL="2286000" algn="l">
              <a:lnSpc>
                <a:spcPct val="100000"/>
              </a:lnSpc>
              <a:spcBef>
                <a:spcPts val="0"/>
              </a:spcBef>
              <a:spcAft>
                <a:spcPts val="0"/>
              </a:spcAft>
              <a:buSzPts val="2400"/>
              <a:buChar char="◦"/>
              <a:defRPr/>
            </a:lvl5pPr>
            <a:lvl6pPr indent="-381000" lvl="5" marL="2743200" algn="l">
              <a:lnSpc>
                <a:spcPct val="100000"/>
              </a:lnSpc>
              <a:spcBef>
                <a:spcPts val="0"/>
              </a:spcBef>
              <a:spcAft>
                <a:spcPts val="0"/>
              </a:spcAft>
              <a:buSzPts val="2400"/>
              <a:buChar char="◦"/>
              <a:defRPr/>
            </a:lvl6pPr>
            <a:lvl7pPr indent="-381000" lvl="6" marL="3200400" algn="l">
              <a:lnSpc>
                <a:spcPct val="100000"/>
              </a:lnSpc>
              <a:spcBef>
                <a:spcPts val="0"/>
              </a:spcBef>
              <a:spcAft>
                <a:spcPts val="0"/>
              </a:spcAft>
              <a:buSzPts val="2400"/>
              <a:buChar char="◦"/>
              <a:defRPr/>
            </a:lvl7pPr>
            <a:lvl8pPr indent="-381000" lvl="7" marL="3657600" algn="l">
              <a:lnSpc>
                <a:spcPct val="100000"/>
              </a:lnSpc>
              <a:spcBef>
                <a:spcPts val="0"/>
              </a:spcBef>
              <a:spcAft>
                <a:spcPts val="0"/>
              </a:spcAft>
              <a:buSzPts val="2400"/>
              <a:buChar char="◦"/>
              <a:defRPr/>
            </a:lvl8pPr>
            <a:lvl9pPr indent="-381000" lvl="8" marL="4114800" algn="l">
              <a:lnSpc>
                <a:spcPct val="100000"/>
              </a:lnSpc>
              <a:spcBef>
                <a:spcPts val="0"/>
              </a:spcBef>
              <a:spcAft>
                <a:spcPts val="0"/>
              </a:spcAft>
              <a:buSzPts val="2400"/>
              <a:buChar char="◦"/>
              <a:defRPr/>
            </a:lvl9pPr>
          </a:lstStyle>
          <a:p/>
        </p:txBody>
      </p:sp>
      <p:sp>
        <p:nvSpPr>
          <p:cNvPr id="43" name="Google Shape;43;p6"/>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 3 columns">
  <p:cSld name="TITLE_AND_TWO_COLUMNS_1">
    <p:spTree>
      <p:nvGrpSpPr>
        <p:cNvPr id="44" name="Shape 44"/>
        <p:cNvGrpSpPr/>
        <p:nvPr/>
      </p:nvGrpSpPr>
      <p:grpSpPr>
        <a:xfrm>
          <a:off x="0" y="0"/>
          <a:ext cx="0" cy="0"/>
          <a:chOff x="0" y="0"/>
          <a:chExt cx="0" cy="0"/>
        </a:xfrm>
      </p:grpSpPr>
      <p:grpSp>
        <p:nvGrpSpPr>
          <p:cNvPr id="45" name="Google Shape;45;p7"/>
          <p:cNvGrpSpPr/>
          <p:nvPr/>
        </p:nvGrpSpPr>
        <p:grpSpPr>
          <a:xfrm flipH="1" rot="-5400000">
            <a:off x="5520163" y="1530301"/>
            <a:ext cx="5154243" cy="2093410"/>
            <a:chOff x="187960" y="1453515"/>
            <a:chExt cx="3861435" cy="1568450"/>
          </a:xfrm>
        </p:grpSpPr>
        <p:sp>
          <p:nvSpPr>
            <p:cNvPr id="46" name="Google Shape;46;p7"/>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7" name="Google Shape;47;p7"/>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48" name="Google Shape;48;p7"/>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49" name="Google Shape;49;p7"/>
          <p:cNvSpPr txBox="1"/>
          <p:nvPr>
            <p:ph type="title"/>
          </p:nvPr>
        </p:nvSpPr>
        <p:spPr>
          <a:xfrm>
            <a:off x="737850" y="517525"/>
            <a:ext cx="6284100" cy="7443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50" name="Google Shape;50;p7"/>
          <p:cNvSpPr txBox="1"/>
          <p:nvPr>
            <p:ph idx="1" type="body"/>
          </p:nvPr>
        </p:nvSpPr>
        <p:spPr>
          <a:xfrm>
            <a:off x="737850" y="1475700"/>
            <a:ext cx="1902600" cy="2960100"/>
          </a:xfrm>
          <a:prstGeom prst="rect">
            <a:avLst/>
          </a:prstGeom>
          <a:noFill/>
          <a:ln>
            <a:noFill/>
          </a:ln>
        </p:spPr>
        <p:txBody>
          <a:bodyPr anchorCtr="0" anchor="t" bIns="0" lIns="0" spcFirstLastPara="1" rIns="0" wrap="square" tIns="0">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sz="1800"/>
            </a:lvl4pPr>
            <a:lvl5pPr indent="-342900" lvl="4" marL="2286000" algn="l">
              <a:lnSpc>
                <a:spcPct val="100000"/>
              </a:lnSpc>
              <a:spcBef>
                <a:spcPts val="0"/>
              </a:spcBef>
              <a:spcAft>
                <a:spcPts val="0"/>
              </a:spcAft>
              <a:buSzPts val="1800"/>
              <a:buChar char="◦"/>
              <a:defRPr sz="1800"/>
            </a:lvl5pPr>
            <a:lvl6pPr indent="-342900" lvl="5" marL="2743200" algn="l">
              <a:lnSpc>
                <a:spcPct val="100000"/>
              </a:lnSpc>
              <a:spcBef>
                <a:spcPts val="0"/>
              </a:spcBef>
              <a:spcAft>
                <a:spcPts val="0"/>
              </a:spcAft>
              <a:buSzPts val="1800"/>
              <a:buChar char="◦"/>
              <a:defRPr sz="1800"/>
            </a:lvl6pPr>
            <a:lvl7pPr indent="-342900" lvl="6" marL="3200400" algn="l">
              <a:lnSpc>
                <a:spcPct val="100000"/>
              </a:lnSpc>
              <a:spcBef>
                <a:spcPts val="0"/>
              </a:spcBef>
              <a:spcAft>
                <a:spcPts val="0"/>
              </a:spcAft>
              <a:buSzPts val="1800"/>
              <a:buChar char="◦"/>
              <a:defRPr sz="1800"/>
            </a:lvl7pPr>
            <a:lvl8pPr indent="-342900" lvl="7" marL="3657600" algn="l">
              <a:lnSpc>
                <a:spcPct val="100000"/>
              </a:lnSpc>
              <a:spcBef>
                <a:spcPts val="0"/>
              </a:spcBef>
              <a:spcAft>
                <a:spcPts val="0"/>
              </a:spcAft>
              <a:buSzPts val="1800"/>
              <a:buChar char="◦"/>
              <a:defRPr sz="1800"/>
            </a:lvl8pPr>
            <a:lvl9pPr indent="-342900" lvl="8" marL="4114800" algn="l">
              <a:lnSpc>
                <a:spcPct val="100000"/>
              </a:lnSpc>
              <a:spcBef>
                <a:spcPts val="0"/>
              </a:spcBef>
              <a:spcAft>
                <a:spcPts val="0"/>
              </a:spcAft>
              <a:buSzPts val="1800"/>
              <a:buChar char="◦"/>
              <a:defRPr sz="1800"/>
            </a:lvl9pPr>
          </a:lstStyle>
          <a:p/>
        </p:txBody>
      </p:sp>
      <p:sp>
        <p:nvSpPr>
          <p:cNvPr id="51" name="Google Shape;51;p7"/>
          <p:cNvSpPr txBox="1"/>
          <p:nvPr>
            <p:ph idx="2" type="body"/>
          </p:nvPr>
        </p:nvSpPr>
        <p:spPr>
          <a:xfrm>
            <a:off x="2928612" y="1475700"/>
            <a:ext cx="1902600" cy="2960100"/>
          </a:xfrm>
          <a:prstGeom prst="rect">
            <a:avLst/>
          </a:prstGeom>
          <a:noFill/>
          <a:ln>
            <a:noFill/>
          </a:ln>
        </p:spPr>
        <p:txBody>
          <a:bodyPr anchorCtr="0" anchor="t" bIns="0" lIns="0" spcFirstLastPara="1" rIns="0" wrap="square" tIns="0">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sz="1800"/>
            </a:lvl4pPr>
            <a:lvl5pPr indent="-342900" lvl="4" marL="2286000" algn="l">
              <a:lnSpc>
                <a:spcPct val="100000"/>
              </a:lnSpc>
              <a:spcBef>
                <a:spcPts val="0"/>
              </a:spcBef>
              <a:spcAft>
                <a:spcPts val="0"/>
              </a:spcAft>
              <a:buSzPts val="1800"/>
              <a:buChar char="◦"/>
              <a:defRPr sz="1800"/>
            </a:lvl5pPr>
            <a:lvl6pPr indent="-342900" lvl="5" marL="2743200" algn="l">
              <a:lnSpc>
                <a:spcPct val="100000"/>
              </a:lnSpc>
              <a:spcBef>
                <a:spcPts val="0"/>
              </a:spcBef>
              <a:spcAft>
                <a:spcPts val="0"/>
              </a:spcAft>
              <a:buSzPts val="1800"/>
              <a:buChar char="◦"/>
              <a:defRPr sz="1800"/>
            </a:lvl6pPr>
            <a:lvl7pPr indent="-342900" lvl="6" marL="3200400" algn="l">
              <a:lnSpc>
                <a:spcPct val="100000"/>
              </a:lnSpc>
              <a:spcBef>
                <a:spcPts val="0"/>
              </a:spcBef>
              <a:spcAft>
                <a:spcPts val="0"/>
              </a:spcAft>
              <a:buSzPts val="1800"/>
              <a:buChar char="◦"/>
              <a:defRPr sz="1800"/>
            </a:lvl7pPr>
            <a:lvl8pPr indent="-342900" lvl="7" marL="3657600" algn="l">
              <a:lnSpc>
                <a:spcPct val="100000"/>
              </a:lnSpc>
              <a:spcBef>
                <a:spcPts val="0"/>
              </a:spcBef>
              <a:spcAft>
                <a:spcPts val="0"/>
              </a:spcAft>
              <a:buSzPts val="1800"/>
              <a:buChar char="◦"/>
              <a:defRPr sz="1800"/>
            </a:lvl8pPr>
            <a:lvl9pPr indent="-342900" lvl="8" marL="4114800" algn="l">
              <a:lnSpc>
                <a:spcPct val="100000"/>
              </a:lnSpc>
              <a:spcBef>
                <a:spcPts val="0"/>
              </a:spcBef>
              <a:spcAft>
                <a:spcPts val="0"/>
              </a:spcAft>
              <a:buSzPts val="1800"/>
              <a:buChar char="◦"/>
              <a:defRPr sz="1800"/>
            </a:lvl9pPr>
          </a:lstStyle>
          <a:p/>
        </p:txBody>
      </p:sp>
      <p:sp>
        <p:nvSpPr>
          <p:cNvPr id="52" name="Google Shape;52;p7"/>
          <p:cNvSpPr txBox="1"/>
          <p:nvPr>
            <p:ph idx="3" type="body"/>
          </p:nvPr>
        </p:nvSpPr>
        <p:spPr>
          <a:xfrm>
            <a:off x="5119374" y="1475700"/>
            <a:ext cx="1902600" cy="2960100"/>
          </a:xfrm>
          <a:prstGeom prst="rect">
            <a:avLst/>
          </a:prstGeom>
          <a:noFill/>
          <a:ln>
            <a:noFill/>
          </a:ln>
        </p:spPr>
        <p:txBody>
          <a:bodyPr anchorCtr="0" anchor="t" bIns="0" lIns="0" spcFirstLastPara="1" rIns="0" wrap="square" tIns="0">
            <a:noAutofit/>
          </a:bodyPr>
          <a:lstStyle>
            <a:lvl1pPr indent="-342900" lvl="0" marL="457200" algn="l">
              <a:lnSpc>
                <a:spcPct val="100000"/>
              </a:lnSpc>
              <a:spcBef>
                <a:spcPts val="600"/>
              </a:spcBef>
              <a:spcAft>
                <a:spcPts val="0"/>
              </a:spcAft>
              <a:buSzPts val="1800"/>
              <a:buChar char="◦"/>
              <a:defRPr sz="1800"/>
            </a:lvl1pPr>
            <a:lvl2pPr indent="-342900" lvl="1" marL="914400" algn="l">
              <a:lnSpc>
                <a:spcPct val="100000"/>
              </a:lnSpc>
              <a:spcBef>
                <a:spcPts val="0"/>
              </a:spcBef>
              <a:spcAft>
                <a:spcPts val="0"/>
              </a:spcAft>
              <a:buSzPts val="1800"/>
              <a:buChar char="◦"/>
              <a:defRPr sz="1800"/>
            </a:lvl2pPr>
            <a:lvl3pPr indent="-342900" lvl="2" marL="1371600" algn="l">
              <a:lnSpc>
                <a:spcPct val="100000"/>
              </a:lnSpc>
              <a:spcBef>
                <a:spcPts val="0"/>
              </a:spcBef>
              <a:spcAft>
                <a:spcPts val="0"/>
              </a:spcAft>
              <a:buSzPts val="1800"/>
              <a:buChar char="◦"/>
              <a:defRPr sz="1800"/>
            </a:lvl3pPr>
            <a:lvl4pPr indent="-342900" lvl="3" marL="1828800" algn="l">
              <a:lnSpc>
                <a:spcPct val="100000"/>
              </a:lnSpc>
              <a:spcBef>
                <a:spcPts val="0"/>
              </a:spcBef>
              <a:spcAft>
                <a:spcPts val="0"/>
              </a:spcAft>
              <a:buSzPts val="1800"/>
              <a:buChar char="◦"/>
              <a:defRPr sz="1800"/>
            </a:lvl4pPr>
            <a:lvl5pPr indent="-342900" lvl="4" marL="2286000" algn="l">
              <a:lnSpc>
                <a:spcPct val="100000"/>
              </a:lnSpc>
              <a:spcBef>
                <a:spcPts val="0"/>
              </a:spcBef>
              <a:spcAft>
                <a:spcPts val="0"/>
              </a:spcAft>
              <a:buSzPts val="1800"/>
              <a:buChar char="◦"/>
              <a:defRPr sz="1800"/>
            </a:lvl5pPr>
            <a:lvl6pPr indent="-342900" lvl="5" marL="2743200" algn="l">
              <a:lnSpc>
                <a:spcPct val="100000"/>
              </a:lnSpc>
              <a:spcBef>
                <a:spcPts val="0"/>
              </a:spcBef>
              <a:spcAft>
                <a:spcPts val="0"/>
              </a:spcAft>
              <a:buSzPts val="1800"/>
              <a:buChar char="◦"/>
              <a:defRPr sz="1800"/>
            </a:lvl6pPr>
            <a:lvl7pPr indent="-342900" lvl="6" marL="3200400" algn="l">
              <a:lnSpc>
                <a:spcPct val="100000"/>
              </a:lnSpc>
              <a:spcBef>
                <a:spcPts val="0"/>
              </a:spcBef>
              <a:spcAft>
                <a:spcPts val="0"/>
              </a:spcAft>
              <a:buSzPts val="1800"/>
              <a:buChar char="◦"/>
              <a:defRPr sz="1800"/>
            </a:lvl7pPr>
            <a:lvl8pPr indent="-342900" lvl="7" marL="3657600" algn="l">
              <a:lnSpc>
                <a:spcPct val="100000"/>
              </a:lnSpc>
              <a:spcBef>
                <a:spcPts val="0"/>
              </a:spcBef>
              <a:spcAft>
                <a:spcPts val="0"/>
              </a:spcAft>
              <a:buSzPts val="1800"/>
              <a:buChar char="◦"/>
              <a:defRPr sz="1800"/>
            </a:lvl8pPr>
            <a:lvl9pPr indent="-342900" lvl="8" marL="4114800" algn="l">
              <a:lnSpc>
                <a:spcPct val="100000"/>
              </a:lnSpc>
              <a:spcBef>
                <a:spcPts val="0"/>
              </a:spcBef>
              <a:spcAft>
                <a:spcPts val="0"/>
              </a:spcAft>
              <a:buSzPts val="1800"/>
              <a:buChar char="◦"/>
              <a:defRPr sz="1800"/>
            </a:lvl9pPr>
          </a:lstStyle>
          <a:p/>
        </p:txBody>
      </p:sp>
      <p:sp>
        <p:nvSpPr>
          <p:cNvPr id="53" name="Google Shape;53;p7"/>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4" name="Shape 54"/>
        <p:cNvGrpSpPr/>
        <p:nvPr/>
      </p:nvGrpSpPr>
      <p:grpSpPr>
        <a:xfrm>
          <a:off x="0" y="0"/>
          <a:ext cx="0" cy="0"/>
          <a:chOff x="0" y="0"/>
          <a:chExt cx="0" cy="0"/>
        </a:xfrm>
      </p:grpSpPr>
      <p:grpSp>
        <p:nvGrpSpPr>
          <p:cNvPr id="55" name="Google Shape;55;p8"/>
          <p:cNvGrpSpPr/>
          <p:nvPr/>
        </p:nvGrpSpPr>
        <p:grpSpPr>
          <a:xfrm flipH="1" rot="-5400000">
            <a:off x="5520163" y="1530301"/>
            <a:ext cx="5154243" cy="2093410"/>
            <a:chOff x="187960" y="1453515"/>
            <a:chExt cx="3861435" cy="1568450"/>
          </a:xfrm>
        </p:grpSpPr>
        <p:sp>
          <p:nvSpPr>
            <p:cNvPr id="56" name="Google Shape;56;p8"/>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7" name="Google Shape;57;p8"/>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58" name="Google Shape;58;p8"/>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59" name="Google Shape;59;p8"/>
          <p:cNvSpPr txBox="1"/>
          <p:nvPr>
            <p:ph idx="1" type="body"/>
          </p:nvPr>
        </p:nvSpPr>
        <p:spPr>
          <a:xfrm>
            <a:off x="737850" y="4406300"/>
            <a:ext cx="6236400" cy="519600"/>
          </a:xfrm>
          <a:prstGeom prst="rect">
            <a:avLst/>
          </a:prstGeom>
          <a:noFill/>
          <a:ln>
            <a:noFill/>
          </a:ln>
        </p:spPr>
        <p:txBody>
          <a:bodyPr anchorCtr="0" anchor="t" bIns="0" lIns="0" spcFirstLastPara="1" rIns="0" wrap="square" tIns="0">
            <a:noAutofit/>
          </a:bodyPr>
          <a:lstStyle>
            <a:lvl1pPr indent="-228600" lvl="0" marL="457200" algn="l">
              <a:lnSpc>
                <a:spcPct val="100000"/>
              </a:lnSpc>
              <a:spcBef>
                <a:spcPts val="360"/>
              </a:spcBef>
              <a:spcAft>
                <a:spcPts val="0"/>
              </a:spcAft>
              <a:buClr>
                <a:schemeClr val="accent5"/>
              </a:buClr>
              <a:buSzPts val="1800"/>
              <a:buNone/>
              <a:defRPr sz="1800">
                <a:solidFill>
                  <a:schemeClr val="accent5"/>
                </a:solidFill>
              </a:defRPr>
            </a:lvl1pPr>
          </a:lstStyle>
          <a:p/>
        </p:txBody>
      </p:sp>
      <p:sp>
        <p:nvSpPr>
          <p:cNvPr id="60" name="Google Shape;60;p8"/>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Quote">
  <p:cSld name="TITLE_1_1">
    <p:spTree>
      <p:nvGrpSpPr>
        <p:cNvPr id="61" name="Shape 61"/>
        <p:cNvGrpSpPr/>
        <p:nvPr/>
      </p:nvGrpSpPr>
      <p:grpSpPr>
        <a:xfrm>
          <a:off x="0" y="0"/>
          <a:ext cx="0" cy="0"/>
          <a:chOff x="0" y="0"/>
          <a:chExt cx="0" cy="0"/>
        </a:xfrm>
      </p:grpSpPr>
      <p:grpSp>
        <p:nvGrpSpPr>
          <p:cNvPr id="62" name="Google Shape;62;p9"/>
          <p:cNvGrpSpPr/>
          <p:nvPr/>
        </p:nvGrpSpPr>
        <p:grpSpPr>
          <a:xfrm flipH="1" rot="-5400000">
            <a:off x="5520163" y="1530301"/>
            <a:ext cx="5154243" cy="2093410"/>
            <a:chOff x="187960" y="1453515"/>
            <a:chExt cx="3861435" cy="1568450"/>
          </a:xfrm>
        </p:grpSpPr>
        <p:sp>
          <p:nvSpPr>
            <p:cNvPr id="63" name="Google Shape;63;p9"/>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4" name="Google Shape;64;p9"/>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65" name="Google Shape;65;p9"/>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66" name="Google Shape;66;p9"/>
          <p:cNvSpPr txBox="1"/>
          <p:nvPr>
            <p:ph idx="1" type="body"/>
          </p:nvPr>
        </p:nvSpPr>
        <p:spPr>
          <a:xfrm>
            <a:off x="2038025" y="1476000"/>
            <a:ext cx="5067900" cy="3045000"/>
          </a:xfrm>
          <a:prstGeom prst="rect">
            <a:avLst/>
          </a:prstGeom>
          <a:noFill/>
          <a:ln>
            <a:noFill/>
          </a:ln>
        </p:spPr>
        <p:txBody>
          <a:bodyPr anchorCtr="0" anchor="t" bIns="0" lIns="0" spcFirstLastPara="1" rIns="0" wrap="square" tIns="0">
            <a:noAutofit/>
          </a:bodyPr>
          <a:lstStyle>
            <a:lvl1pPr indent="-431800" lvl="0" marL="457200" algn="ctr">
              <a:lnSpc>
                <a:spcPct val="100000"/>
              </a:lnSpc>
              <a:spcBef>
                <a:spcPts val="600"/>
              </a:spcBef>
              <a:spcAft>
                <a:spcPts val="0"/>
              </a:spcAft>
              <a:buSzPts val="3200"/>
              <a:buChar char="◦"/>
              <a:defRPr i="1" sz="3200"/>
            </a:lvl1pPr>
            <a:lvl2pPr indent="-431800" lvl="1" marL="914400" algn="ctr">
              <a:lnSpc>
                <a:spcPct val="100000"/>
              </a:lnSpc>
              <a:spcBef>
                <a:spcPts val="0"/>
              </a:spcBef>
              <a:spcAft>
                <a:spcPts val="0"/>
              </a:spcAft>
              <a:buSzPts val="3200"/>
              <a:buChar char="◦"/>
              <a:defRPr i="1" sz="3200"/>
            </a:lvl2pPr>
            <a:lvl3pPr indent="-431800" lvl="2" marL="1371600" algn="ctr">
              <a:lnSpc>
                <a:spcPct val="100000"/>
              </a:lnSpc>
              <a:spcBef>
                <a:spcPts val="0"/>
              </a:spcBef>
              <a:spcAft>
                <a:spcPts val="0"/>
              </a:spcAft>
              <a:buSzPts val="3200"/>
              <a:buChar char="◦"/>
              <a:defRPr i="1" sz="3200"/>
            </a:lvl3pPr>
            <a:lvl4pPr indent="-431800" lvl="3" marL="1828800" algn="ctr">
              <a:lnSpc>
                <a:spcPct val="100000"/>
              </a:lnSpc>
              <a:spcBef>
                <a:spcPts val="0"/>
              </a:spcBef>
              <a:spcAft>
                <a:spcPts val="0"/>
              </a:spcAft>
              <a:buSzPts val="3200"/>
              <a:buChar char="◦"/>
              <a:defRPr i="1" sz="3200"/>
            </a:lvl4pPr>
            <a:lvl5pPr indent="-431800" lvl="4" marL="2286000" algn="ctr">
              <a:lnSpc>
                <a:spcPct val="100000"/>
              </a:lnSpc>
              <a:spcBef>
                <a:spcPts val="0"/>
              </a:spcBef>
              <a:spcAft>
                <a:spcPts val="0"/>
              </a:spcAft>
              <a:buSzPts val="3200"/>
              <a:buChar char="◦"/>
              <a:defRPr i="1" sz="3200"/>
            </a:lvl5pPr>
            <a:lvl6pPr indent="-431800" lvl="5" marL="2743200" algn="ctr">
              <a:lnSpc>
                <a:spcPct val="100000"/>
              </a:lnSpc>
              <a:spcBef>
                <a:spcPts val="0"/>
              </a:spcBef>
              <a:spcAft>
                <a:spcPts val="0"/>
              </a:spcAft>
              <a:buSzPts val="3200"/>
              <a:buChar char="◦"/>
              <a:defRPr i="1" sz="3200"/>
            </a:lvl6pPr>
            <a:lvl7pPr indent="-431800" lvl="6" marL="3200400" algn="ctr">
              <a:lnSpc>
                <a:spcPct val="100000"/>
              </a:lnSpc>
              <a:spcBef>
                <a:spcPts val="0"/>
              </a:spcBef>
              <a:spcAft>
                <a:spcPts val="0"/>
              </a:spcAft>
              <a:buSzPts val="3200"/>
              <a:buChar char="◦"/>
              <a:defRPr i="1" sz="3200"/>
            </a:lvl7pPr>
            <a:lvl8pPr indent="-431800" lvl="7" marL="3657600" algn="ctr">
              <a:lnSpc>
                <a:spcPct val="100000"/>
              </a:lnSpc>
              <a:spcBef>
                <a:spcPts val="0"/>
              </a:spcBef>
              <a:spcAft>
                <a:spcPts val="0"/>
              </a:spcAft>
              <a:buSzPts val="3200"/>
              <a:buChar char="◦"/>
              <a:defRPr i="1" sz="3200"/>
            </a:lvl8pPr>
            <a:lvl9pPr indent="-431800" lvl="8" marL="4114800" algn="ctr">
              <a:lnSpc>
                <a:spcPct val="100000"/>
              </a:lnSpc>
              <a:spcBef>
                <a:spcPts val="0"/>
              </a:spcBef>
              <a:spcAft>
                <a:spcPts val="0"/>
              </a:spcAft>
              <a:buSzPts val="3200"/>
              <a:buChar char="◦"/>
              <a:defRPr i="1" sz="3200"/>
            </a:lvl9pPr>
          </a:lstStyle>
          <a:p/>
        </p:txBody>
      </p:sp>
      <p:sp>
        <p:nvSpPr>
          <p:cNvPr id="67" name="Google Shape;67;p9"/>
          <p:cNvSpPr txBox="1"/>
          <p:nvPr/>
        </p:nvSpPr>
        <p:spPr>
          <a:xfrm>
            <a:off x="3593400" y="552769"/>
            <a:ext cx="1957200" cy="653700"/>
          </a:xfrm>
          <a:prstGeom prst="rect">
            <a:avLst/>
          </a:prstGeom>
          <a:noFill/>
          <a:ln>
            <a:noFill/>
          </a:ln>
        </p:spPr>
        <p:txBody>
          <a:bodyPr anchorCtr="0" anchor="t" bIns="0" lIns="0" spcFirstLastPara="1" rIns="0" wrap="square" tIns="0">
            <a:noAutofit/>
          </a:bodyPr>
          <a:lstStyle/>
          <a:p>
            <a:pPr indent="0" lvl="0" marL="0" marR="0" rtl="0" algn="ctr">
              <a:lnSpc>
                <a:spcPct val="100000"/>
              </a:lnSpc>
              <a:spcBef>
                <a:spcPts val="0"/>
              </a:spcBef>
              <a:spcAft>
                <a:spcPts val="0"/>
              </a:spcAft>
              <a:buClr>
                <a:srgbClr val="000000"/>
              </a:buClr>
              <a:buSzPts val="9600"/>
              <a:buFont typeface="Arial"/>
              <a:buNone/>
            </a:pPr>
            <a:r>
              <a:rPr b="1" i="0" lang="en" sz="9600" u="none" cap="none" strike="noStrike">
                <a:solidFill>
                  <a:schemeClr val="accent5"/>
                </a:solidFill>
                <a:latin typeface="Arial"/>
                <a:ea typeface="Arial"/>
                <a:cs typeface="Arial"/>
                <a:sym typeface="Arial"/>
              </a:rPr>
              <a:t>“</a:t>
            </a:r>
            <a:endParaRPr b="1" i="0" sz="9600" u="none" cap="none" strike="noStrike">
              <a:solidFill>
                <a:schemeClr val="accent5"/>
              </a:solidFill>
              <a:latin typeface="Arial"/>
              <a:ea typeface="Arial"/>
              <a:cs typeface="Arial"/>
              <a:sym typeface="Arial"/>
            </a:endParaRPr>
          </a:p>
        </p:txBody>
      </p:sp>
      <p:sp>
        <p:nvSpPr>
          <p:cNvPr id="68" name="Google Shape;68;p9"/>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grpSp>
        <p:nvGrpSpPr>
          <p:cNvPr id="69" name="Google Shape;69;p9"/>
          <p:cNvGrpSpPr/>
          <p:nvPr/>
        </p:nvGrpSpPr>
        <p:grpSpPr>
          <a:xfrm flipH="1" rot="5400000">
            <a:off x="-1530412" y="1530301"/>
            <a:ext cx="5154243" cy="2093410"/>
            <a:chOff x="187960" y="1453515"/>
            <a:chExt cx="3861435" cy="1568450"/>
          </a:xfrm>
        </p:grpSpPr>
        <p:sp>
          <p:nvSpPr>
            <p:cNvPr id="70" name="Google Shape;70;p9"/>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1" name="Google Shape;71;p9"/>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2" name="Google Shape;72;p9"/>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3" name="Shape 73"/>
        <p:cNvGrpSpPr/>
        <p:nvPr/>
      </p:nvGrpSpPr>
      <p:grpSpPr>
        <a:xfrm>
          <a:off x="0" y="0"/>
          <a:ext cx="0" cy="0"/>
          <a:chOff x="0" y="0"/>
          <a:chExt cx="0" cy="0"/>
        </a:xfrm>
      </p:grpSpPr>
      <p:grpSp>
        <p:nvGrpSpPr>
          <p:cNvPr id="74" name="Google Shape;74;p10"/>
          <p:cNvGrpSpPr/>
          <p:nvPr/>
        </p:nvGrpSpPr>
        <p:grpSpPr>
          <a:xfrm flipH="1" rot="-5400000">
            <a:off x="5520163" y="1530301"/>
            <a:ext cx="5154243" cy="2093410"/>
            <a:chOff x="187960" y="1453515"/>
            <a:chExt cx="3861435" cy="1568450"/>
          </a:xfrm>
        </p:grpSpPr>
        <p:sp>
          <p:nvSpPr>
            <p:cNvPr id="75" name="Google Shape;75;p10"/>
            <p:cNvSpPr/>
            <p:nvPr/>
          </p:nvSpPr>
          <p:spPr>
            <a:xfrm>
              <a:off x="187960" y="1453515"/>
              <a:ext cx="3860800" cy="1568450"/>
            </a:xfrm>
            <a:custGeom>
              <a:rect b="b" l="l" r="r" t="t"/>
              <a:pathLst>
                <a:path extrusionOk="0" h="1568450" w="3860800">
                  <a:moveTo>
                    <a:pt x="1304290" y="810260"/>
                  </a:moveTo>
                  <a:cubicBezTo>
                    <a:pt x="857250" y="810260"/>
                    <a:pt x="421005" y="740410"/>
                    <a:pt x="0" y="608330"/>
                  </a:cubicBezTo>
                  <a:lnTo>
                    <a:pt x="0" y="1570355"/>
                  </a:lnTo>
                  <a:lnTo>
                    <a:pt x="3864610" y="1570355"/>
                  </a:lnTo>
                  <a:lnTo>
                    <a:pt x="3864610" y="0"/>
                  </a:lnTo>
                  <a:cubicBezTo>
                    <a:pt x="3082290" y="520700"/>
                    <a:pt x="2216150" y="810260"/>
                    <a:pt x="1304290" y="810260"/>
                  </a:cubicBezTo>
                  <a:close/>
                </a:path>
              </a:pathLst>
            </a:custGeom>
            <a:gradFill>
              <a:gsLst>
                <a:gs pos="0">
                  <a:srgbClr val="FFC486">
                    <a:alpha val="20000"/>
                  </a:srgbClr>
                </a:gs>
                <a:gs pos="100000">
                  <a:srgbClr val="FF866B">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6" name="Google Shape;76;p10"/>
            <p:cNvSpPr/>
            <p:nvPr/>
          </p:nvSpPr>
          <p:spPr>
            <a:xfrm>
              <a:off x="187960" y="2182495"/>
              <a:ext cx="3860800" cy="838200"/>
            </a:xfrm>
            <a:custGeom>
              <a:rect b="b" l="l" r="r" t="t"/>
              <a:pathLst>
                <a:path extrusionOk="0" h="838200" w="3860800">
                  <a:moveTo>
                    <a:pt x="1932305" y="451485"/>
                  </a:moveTo>
                  <a:cubicBezTo>
                    <a:pt x="1258570" y="451485"/>
                    <a:pt x="608965" y="293370"/>
                    <a:pt x="0" y="0"/>
                  </a:cubicBezTo>
                  <a:lnTo>
                    <a:pt x="0" y="840740"/>
                  </a:lnTo>
                  <a:lnTo>
                    <a:pt x="3864610" y="840740"/>
                  </a:lnTo>
                  <a:lnTo>
                    <a:pt x="3864610" y="635"/>
                  </a:lnTo>
                  <a:cubicBezTo>
                    <a:pt x="3255645" y="293370"/>
                    <a:pt x="2606675" y="451485"/>
                    <a:pt x="1932305" y="451485"/>
                  </a:cubicBezTo>
                  <a:close/>
                </a:path>
              </a:pathLst>
            </a:custGeom>
            <a:gradFill>
              <a:gsLst>
                <a:gs pos="0">
                  <a:srgbClr val="F20122">
                    <a:alpha val="20000"/>
                  </a:srgbClr>
                </a:gs>
                <a:gs pos="100000">
                  <a:srgbClr val="FF6A00">
                    <a:alpha val="20000"/>
                  </a:srgbClr>
                </a:gs>
              </a:gsLst>
              <a:lin ang="10800025"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sp>
          <p:nvSpPr>
            <p:cNvPr id="77" name="Google Shape;77;p10"/>
            <p:cNvSpPr/>
            <p:nvPr/>
          </p:nvSpPr>
          <p:spPr>
            <a:xfrm>
              <a:off x="188595" y="1819275"/>
              <a:ext cx="3860800" cy="1200150"/>
            </a:xfrm>
            <a:custGeom>
              <a:rect b="b" l="l" r="r" t="t"/>
              <a:pathLst>
                <a:path extrusionOk="0" h="1200150" w="3860800">
                  <a:moveTo>
                    <a:pt x="2672715" y="887095"/>
                  </a:moveTo>
                  <a:cubicBezTo>
                    <a:pt x="1717040" y="887095"/>
                    <a:pt x="811530" y="568960"/>
                    <a:pt x="0" y="0"/>
                  </a:cubicBezTo>
                  <a:lnTo>
                    <a:pt x="0" y="1204595"/>
                  </a:lnTo>
                  <a:lnTo>
                    <a:pt x="3864610" y="1204595"/>
                  </a:lnTo>
                  <a:lnTo>
                    <a:pt x="3864610" y="718820"/>
                  </a:lnTo>
                  <a:cubicBezTo>
                    <a:pt x="3478530" y="829310"/>
                    <a:pt x="3079750" y="887095"/>
                    <a:pt x="2672715" y="887095"/>
                  </a:cubicBezTo>
                  <a:close/>
                </a:path>
              </a:pathLst>
            </a:custGeom>
            <a:gradFill>
              <a:gsLst>
                <a:gs pos="0">
                  <a:srgbClr val="FF9F00">
                    <a:alpha val="20000"/>
                  </a:srgbClr>
                </a:gs>
                <a:gs pos="100000">
                  <a:srgbClr val="CC0000">
                    <a:alpha val="20000"/>
                  </a:srgbClr>
                </a:gs>
              </a:gsLst>
              <a:lin ang="0" scaled="0"/>
            </a:grad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rgbClr val="000000"/>
                </a:solidFill>
                <a:latin typeface="Arial"/>
                <a:ea typeface="Arial"/>
                <a:cs typeface="Arial"/>
                <a:sym typeface="Arial"/>
              </a:endParaRPr>
            </a:p>
          </p:txBody>
        </p:sp>
      </p:grpSp>
      <p:sp>
        <p:nvSpPr>
          <p:cNvPr id="78" name="Google Shape;78;p10"/>
          <p:cNvSpPr txBox="1"/>
          <p:nvPr>
            <p:ph type="title"/>
          </p:nvPr>
        </p:nvSpPr>
        <p:spPr>
          <a:xfrm>
            <a:off x="737850" y="517525"/>
            <a:ext cx="6034500" cy="744300"/>
          </a:xfrm>
          <a:prstGeom prst="rect">
            <a:avLst/>
          </a:prstGeom>
          <a:noFill/>
          <a:ln>
            <a:noFill/>
          </a:ln>
        </p:spPr>
        <p:txBody>
          <a:bodyPr anchorCtr="0" anchor="b" bIns="0" lIns="0" spcFirstLastPara="1" rIns="0" wrap="square" tIns="0">
            <a:noAutofit/>
          </a:bodyPr>
          <a:lstStyle>
            <a:lvl1pPr lvl="0" algn="l">
              <a:lnSpc>
                <a:spcPct val="100000"/>
              </a:lnSpc>
              <a:spcBef>
                <a:spcPts val="0"/>
              </a:spcBef>
              <a:spcAft>
                <a:spcPts val="0"/>
              </a:spcAft>
              <a:buSzPts val="3000"/>
              <a:buNone/>
              <a:defRPr/>
            </a:lvl1pPr>
            <a:lvl2pPr lvl="1" algn="l">
              <a:lnSpc>
                <a:spcPct val="100000"/>
              </a:lnSpc>
              <a:spcBef>
                <a:spcPts val="0"/>
              </a:spcBef>
              <a:spcAft>
                <a:spcPts val="0"/>
              </a:spcAft>
              <a:buSzPts val="3000"/>
              <a:buNone/>
              <a:defRPr/>
            </a:lvl2pPr>
            <a:lvl3pPr lvl="2" algn="l">
              <a:lnSpc>
                <a:spcPct val="100000"/>
              </a:lnSpc>
              <a:spcBef>
                <a:spcPts val="0"/>
              </a:spcBef>
              <a:spcAft>
                <a:spcPts val="0"/>
              </a:spcAft>
              <a:buSzPts val="3000"/>
              <a:buNone/>
              <a:defRPr/>
            </a:lvl3pPr>
            <a:lvl4pPr lvl="3" algn="l">
              <a:lnSpc>
                <a:spcPct val="100000"/>
              </a:lnSpc>
              <a:spcBef>
                <a:spcPts val="0"/>
              </a:spcBef>
              <a:spcAft>
                <a:spcPts val="0"/>
              </a:spcAft>
              <a:buSzPts val="3000"/>
              <a:buNone/>
              <a:defRPr/>
            </a:lvl4pPr>
            <a:lvl5pPr lvl="4" algn="l">
              <a:lnSpc>
                <a:spcPct val="100000"/>
              </a:lnSpc>
              <a:spcBef>
                <a:spcPts val="0"/>
              </a:spcBef>
              <a:spcAft>
                <a:spcPts val="0"/>
              </a:spcAft>
              <a:buSzPts val="3000"/>
              <a:buNone/>
              <a:defRPr/>
            </a:lvl5pPr>
            <a:lvl6pPr lvl="5" algn="l">
              <a:lnSpc>
                <a:spcPct val="100000"/>
              </a:lnSpc>
              <a:spcBef>
                <a:spcPts val="0"/>
              </a:spcBef>
              <a:spcAft>
                <a:spcPts val="0"/>
              </a:spcAft>
              <a:buSzPts val="3000"/>
              <a:buNone/>
              <a:defRPr/>
            </a:lvl6pPr>
            <a:lvl7pPr lvl="6" algn="l">
              <a:lnSpc>
                <a:spcPct val="100000"/>
              </a:lnSpc>
              <a:spcBef>
                <a:spcPts val="0"/>
              </a:spcBef>
              <a:spcAft>
                <a:spcPts val="0"/>
              </a:spcAft>
              <a:buSzPts val="3000"/>
              <a:buNone/>
              <a:defRPr/>
            </a:lvl7pPr>
            <a:lvl8pPr lvl="7" algn="l">
              <a:lnSpc>
                <a:spcPct val="100000"/>
              </a:lnSpc>
              <a:spcBef>
                <a:spcPts val="0"/>
              </a:spcBef>
              <a:spcAft>
                <a:spcPts val="0"/>
              </a:spcAft>
              <a:buSzPts val="3000"/>
              <a:buNone/>
              <a:defRPr/>
            </a:lvl8pPr>
            <a:lvl9pPr lvl="8" algn="l">
              <a:lnSpc>
                <a:spcPct val="100000"/>
              </a:lnSpc>
              <a:spcBef>
                <a:spcPts val="0"/>
              </a:spcBef>
              <a:spcAft>
                <a:spcPts val="0"/>
              </a:spcAft>
              <a:buSzPts val="3000"/>
              <a:buNone/>
              <a:defRPr/>
            </a:lvl9pPr>
          </a:lstStyle>
          <a:p/>
        </p:txBody>
      </p:sp>
      <p:sp>
        <p:nvSpPr>
          <p:cNvPr id="79" name="Google Shape;79;p10"/>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indent="0" lvl="0"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737850" y="517525"/>
            <a:ext cx="6034500" cy="744300"/>
          </a:xfrm>
          <a:prstGeom prst="rect">
            <a:avLst/>
          </a:prstGeom>
          <a:noFill/>
          <a:ln>
            <a:noFill/>
          </a:ln>
        </p:spPr>
        <p:txBody>
          <a:bodyPr anchorCtr="0" anchor="b" bIns="0" lIns="0" spcFirstLastPara="1" rIns="0" wrap="square" tIns="0">
            <a:noAutofit/>
          </a:bodyPr>
          <a:lstStyle>
            <a:lvl1pPr lvl="0" marR="0" rtl="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1pPr>
            <a:lvl2pPr lvl="1" marR="0" rtl="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2pPr>
            <a:lvl3pPr lvl="2" marR="0" rtl="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3pPr>
            <a:lvl4pPr lvl="3" marR="0" rtl="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4pPr>
            <a:lvl5pPr lvl="4" marR="0" rtl="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5pPr>
            <a:lvl6pPr lvl="5" marR="0" rtl="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6pPr>
            <a:lvl7pPr lvl="6" marR="0" rtl="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7pPr>
            <a:lvl8pPr lvl="7" marR="0" rtl="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8pPr>
            <a:lvl9pPr lvl="8" marR="0" rtl="0" algn="l">
              <a:lnSpc>
                <a:spcPct val="100000"/>
              </a:lnSpc>
              <a:spcBef>
                <a:spcPts val="0"/>
              </a:spcBef>
              <a:spcAft>
                <a:spcPts val="0"/>
              </a:spcAft>
              <a:buClr>
                <a:schemeClr val="dk1"/>
              </a:buClr>
              <a:buSzPts val="3000"/>
              <a:buFont typeface="Arial"/>
              <a:buNone/>
              <a:defRPr b="0" i="0" sz="3000" u="none" cap="none" strike="noStrike">
                <a:solidFill>
                  <a:schemeClr val="dk1"/>
                </a:solidFill>
                <a:latin typeface="Arial"/>
                <a:ea typeface="Arial"/>
                <a:cs typeface="Arial"/>
                <a:sym typeface="Arial"/>
              </a:defRPr>
            </a:lvl9pPr>
          </a:lstStyle>
          <a:p/>
        </p:txBody>
      </p:sp>
      <p:sp>
        <p:nvSpPr>
          <p:cNvPr id="7" name="Google Shape;7;p1"/>
          <p:cNvSpPr txBox="1"/>
          <p:nvPr>
            <p:ph idx="1" type="body"/>
          </p:nvPr>
        </p:nvSpPr>
        <p:spPr>
          <a:xfrm>
            <a:off x="737850" y="1475700"/>
            <a:ext cx="6034500" cy="3043200"/>
          </a:xfrm>
          <a:prstGeom prst="rect">
            <a:avLst/>
          </a:prstGeom>
          <a:noFill/>
          <a:ln>
            <a:noFill/>
          </a:ln>
        </p:spPr>
        <p:txBody>
          <a:bodyPr anchorCtr="0" anchor="t" bIns="0" lIns="0" spcFirstLastPara="1" rIns="0" wrap="square" tIns="0">
            <a:noAutofit/>
          </a:bodyPr>
          <a:lstStyle>
            <a:lvl1pPr indent="-381000" lvl="0" marL="457200" marR="0" rtl="0" algn="l">
              <a:lnSpc>
                <a:spcPct val="100000"/>
              </a:lnSpc>
              <a:spcBef>
                <a:spcPts val="600"/>
              </a:spcBef>
              <a:spcAft>
                <a:spcPts val="0"/>
              </a:spcAft>
              <a:buClr>
                <a:schemeClr val="accent4"/>
              </a:buClr>
              <a:buSzPts val="2400"/>
              <a:buFont typeface="Arial"/>
              <a:buChar char="◦"/>
              <a:defRPr b="0" i="0" sz="2400" u="none" cap="none" strike="noStrike">
                <a:solidFill>
                  <a:schemeClr val="dk1"/>
                </a:solidFill>
                <a:latin typeface="Arial"/>
                <a:ea typeface="Arial"/>
                <a:cs typeface="Arial"/>
                <a:sym typeface="Arial"/>
              </a:defRPr>
            </a:lvl1pPr>
            <a:lvl2pPr indent="-381000" lvl="1" marL="914400" marR="0" rtl="0" algn="l">
              <a:lnSpc>
                <a:spcPct val="100000"/>
              </a:lnSpc>
              <a:spcBef>
                <a:spcPts val="0"/>
              </a:spcBef>
              <a:spcAft>
                <a:spcPts val="0"/>
              </a:spcAft>
              <a:buClr>
                <a:schemeClr val="accent4"/>
              </a:buClr>
              <a:buSzPts val="2400"/>
              <a:buFont typeface="Arial"/>
              <a:buChar char="◦"/>
              <a:defRPr b="0" i="0" sz="2400" u="none" cap="none" strike="noStrike">
                <a:solidFill>
                  <a:schemeClr val="dk1"/>
                </a:solidFill>
                <a:latin typeface="Arial"/>
                <a:ea typeface="Arial"/>
                <a:cs typeface="Arial"/>
                <a:sym typeface="Arial"/>
              </a:defRPr>
            </a:lvl2pPr>
            <a:lvl3pPr indent="-381000" lvl="2" marL="1371600" marR="0" rtl="0" algn="l">
              <a:lnSpc>
                <a:spcPct val="100000"/>
              </a:lnSpc>
              <a:spcBef>
                <a:spcPts val="0"/>
              </a:spcBef>
              <a:spcAft>
                <a:spcPts val="0"/>
              </a:spcAft>
              <a:buClr>
                <a:schemeClr val="accent4"/>
              </a:buClr>
              <a:buSzPts val="2400"/>
              <a:buFont typeface="Arial"/>
              <a:buChar char="◦"/>
              <a:defRPr b="0" i="0" sz="2400" u="none" cap="none" strike="noStrike">
                <a:solidFill>
                  <a:schemeClr val="dk1"/>
                </a:solidFill>
                <a:latin typeface="Arial"/>
                <a:ea typeface="Arial"/>
                <a:cs typeface="Arial"/>
                <a:sym typeface="Arial"/>
              </a:defRPr>
            </a:lvl3pPr>
            <a:lvl4pPr indent="-381000" lvl="3" marL="1828800" marR="0" rtl="0" algn="l">
              <a:lnSpc>
                <a:spcPct val="100000"/>
              </a:lnSpc>
              <a:spcBef>
                <a:spcPts val="0"/>
              </a:spcBef>
              <a:spcAft>
                <a:spcPts val="0"/>
              </a:spcAft>
              <a:buClr>
                <a:schemeClr val="accent4"/>
              </a:buClr>
              <a:buSzPts val="2400"/>
              <a:buFont typeface="Arial"/>
              <a:buChar char="◦"/>
              <a:defRPr b="0" i="0" sz="2400" u="none" cap="none" strike="noStrike">
                <a:solidFill>
                  <a:schemeClr val="dk1"/>
                </a:solidFill>
                <a:latin typeface="Arial"/>
                <a:ea typeface="Arial"/>
                <a:cs typeface="Arial"/>
                <a:sym typeface="Arial"/>
              </a:defRPr>
            </a:lvl4pPr>
            <a:lvl5pPr indent="-381000" lvl="4" marL="2286000" marR="0" rtl="0" algn="l">
              <a:lnSpc>
                <a:spcPct val="100000"/>
              </a:lnSpc>
              <a:spcBef>
                <a:spcPts val="0"/>
              </a:spcBef>
              <a:spcAft>
                <a:spcPts val="0"/>
              </a:spcAft>
              <a:buClr>
                <a:schemeClr val="accent4"/>
              </a:buClr>
              <a:buSzPts val="2400"/>
              <a:buFont typeface="Arial"/>
              <a:buChar char="◦"/>
              <a:defRPr b="0" i="0" sz="2400" u="none" cap="none" strike="noStrike">
                <a:solidFill>
                  <a:schemeClr val="dk1"/>
                </a:solidFill>
                <a:latin typeface="Arial"/>
                <a:ea typeface="Arial"/>
                <a:cs typeface="Arial"/>
                <a:sym typeface="Arial"/>
              </a:defRPr>
            </a:lvl5pPr>
            <a:lvl6pPr indent="-381000" lvl="5" marL="2743200" marR="0" rtl="0" algn="l">
              <a:lnSpc>
                <a:spcPct val="100000"/>
              </a:lnSpc>
              <a:spcBef>
                <a:spcPts val="0"/>
              </a:spcBef>
              <a:spcAft>
                <a:spcPts val="0"/>
              </a:spcAft>
              <a:buClr>
                <a:schemeClr val="accent4"/>
              </a:buClr>
              <a:buSzPts val="2400"/>
              <a:buFont typeface="Arial"/>
              <a:buChar char="◦"/>
              <a:defRPr b="0" i="0" sz="2400" u="none" cap="none" strike="noStrike">
                <a:solidFill>
                  <a:schemeClr val="dk1"/>
                </a:solidFill>
                <a:latin typeface="Arial"/>
                <a:ea typeface="Arial"/>
                <a:cs typeface="Arial"/>
                <a:sym typeface="Arial"/>
              </a:defRPr>
            </a:lvl6pPr>
            <a:lvl7pPr indent="-381000" lvl="6" marL="3200400" marR="0" rtl="0" algn="l">
              <a:lnSpc>
                <a:spcPct val="100000"/>
              </a:lnSpc>
              <a:spcBef>
                <a:spcPts val="0"/>
              </a:spcBef>
              <a:spcAft>
                <a:spcPts val="0"/>
              </a:spcAft>
              <a:buClr>
                <a:schemeClr val="accent4"/>
              </a:buClr>
              <a:buSzPts val="2400"/>
              <a:buFont typeface="Arial"/>
              <a:buChar char="◦"/>
              <a:defRPr b="0" i="0" sz="2400" u="none" cap="none" strike="noStrike">
                <a:solidFill>
                  <a:schemeClr val="dk1"/>
                </a:solidFill>
                <a:latin typeface="Arial"/>
                <a:ea typeface="Arial"/>
                <a:cs typeface="Arial"/>
                <a:sym typeface="Arial"/>
              </a:defRPr>
            </a:lvl7pPr>
            <a:lvl8pPr indent="-381000" lvl="7" marL="3657600" marR="0" rtl="0" algn="l">
              <a:lnSpc>
                <a:spcPct val="100000"/>
              </a:lnSpc>
              <a:spcBef>
                <a:spcPts val="0"/>
              </a:spcBef>
              <a:spcAft>
                <a:spcPts val="0"/>
              </a:spcAft>
              <a:buClr>
                <a:schemeClr val="accent4"/>
              </a:buClr>
              <a:buSzPts val="2400"/>
              <a:buFont typeface="Arial"/>
              <a:buChar char="◦"/>
              <a:defRPr b="0" i="0" sz="2400" u="none" cap="none" strike="noStrike">
                <a:solidFill>
                  <a:schemeClr val="dk1"/>
                </a:solidFill>
                <a:latin typeface="Arial"/>
                <a:ea typeface="Arial"/>
                <a:cs typeface="Arial"/>
                <a:sym typeface="Arial"/>
              </a:defRPr>
            </a:lvl8pPr>
            <a:lvl9pPr indent="-381000" lvl="8" marL="4114800" marR="0" rtl="0" algn="l">
              <a:lnSpc>
                <a:spcPct val="100000"/>
              </a:lnSpc>
              <a:spcBef>
                <a:spcPts val="0"/>
              </a:spcBef>
              <a:spcAft>
                <a:spcPts val="0"/>
              </a:spcAft>
              <a:buClr>
                <a:schemeClr val="accent4"/>
              </a:buClr>
              <a:buSzPts val="2400"/>
              <a:buFont typeface="Arial"/>
              <a:buChar char="◦"/>
              <a:defRPr b="0" i="0" sz="2400" u="none" cap="none" strike="noStrike">
                <a:solidFill>
                  <a:schemeClr val="dk1"/>
                </a:solidFill>
                <a:latin typeface="Arial"/>
                <a:ea typeface="Arial"/>
                <a:cs typeface="Arial"/>
                <a:sym typeface="Arial"/>
              </a:defRPr>
            </a:lvl9pPr>
          </a:lstStyle>
          <a:p/>
        </p:txBody>
      </p:sp>
      <p:sp>
        <p:nvSpPr>
          <p:cNvPr id="8" name="Google Shape;8;p1"/>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lvl1pPr indent="0" lvl="0"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1pPr>
            <a:lvl2pPr indent="0" lvl="1"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2pPr>
            <a:lvl3pPr indent="0" lvl="2"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3pPr>
            <a:lvl4pPr indent="0" lvl="3"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4pPr>
            <a:lvl5pPr indent="0" lvl="4"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5pPr>
            <a:lvl6pPr indent="0" lvl="5"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6pPr>
            <a:lvl7pPr indent="0" lvl="6"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7pPr>
            <a:lvl8pPr indent="0" lvl="7"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8pPr>
            <a:lvl9pPr indent="0" lvl="8" marL="0" marR="0" rtl="0" algn="r">
              <a:lnSpc>
                <a:spcPct val="100000"/>
              </a:lnSpc>
              <a:spcBef>
                <a:spcPts val="0"/>
              </a:spcBef>
              <a:spcAft>
                <a:spcPts val="0"/>
              </a:spcAft>
              <a:buClr>
                <a:srgbClr val="000000"/>
              </a:buClr>
              <a:buSzPts val="1300"/>
              <a:buFont typeface="Arial"/>
              <a:buNone/>
              <a:defRPr b="0" i="0" sz="1300" u="none" cap="none" strike="noStrike">
                <a:solidFill>
                  <a:schemeClr val="lt1"/>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transition>
    <p:fade thruBlk="1"/>
  </p:transition>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0.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1.xml"/><Relationship Id="rId3" Type="http://schemas.openxmlformats.org/officeDocument/2006/relationships/image" Target="../media/image7.png"/><Relationship Id="rId4" Type="http://schemas.openxmlformats.org/officeDocument/2006/relationships/image" Target="../media/image1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 Id="rId3" Type="http://schemas.openxmlformats.org/officeDocument/2006/relationships/image" Target="../media/image16.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3.xml"/><Relationship Id="rId3"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4.xml"/><Relationship Id="rId3"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 Id="rId3" Type="http://schemas.openxmlformats.org/officeDocument/2006/relationships/image" Target="../media/image5.png"/><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 Id="rId3" Type="http://schemas.openxmlformats.org/officeDocument/2006/relationships/image" Target="../media/image17.png"/><Relationship Id="rId4" Type="http://schemas.openxmlformats.org/officeDocument/2006/relationships/image" Target="../media/image11.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 Id="rId3" Type="http://schemas.openxmlformats.org/officeDocument/2006/relationships/image" Target="../media/image4.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0.xml"/><Relationship Id="rId3" Type="http://schemas.openxmlformats.org/officeDocument/2006/relationships/image" Target="../media/image1.pn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 Id="rId3" Type="http://schemas.openxmlformats.org/officeDocument/2006/relationships/image" Target="../media/image2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hyperlink" Target="https://knoxschools.instructure.com/" TargetMode="External"/><Relationship Id="rId4" Type="http://schemas.openxmlformats.org/officeDocument/2006/relationships/image" Target="../media/image13.png"/><Relationship Id="rId5" Type="http://schemas.openxmlformats.org/officeDocument/2006/relationships/image" Target="../media/image9.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6.xml"/><Relationship Id="rId3" Type="http://schemas.openxmlformats.org/officeDocument/2006/relationships/image" Target="../media/image15.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19.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image" Target="../media/image14.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9.xml"/><Relationship Id="rId3"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2" name="Shape 92"/>
        <p:cNvGrpSpPr/>
        <p:nvPr/>
      </p:nvGrpSpPr>
      <p:grpSpPr>
        <a:xfrm>
          <a:off x="0" y="0"/>
          <a:ext cx="0" cy="0"/>
          <a:chOff x="0" y="0"/>
          <a:chExt cx="0" cy="0"/>
        </a:xfrm>
      </p:grpSpPr>
      <p:pic>
        <p:nvPicPr>
          <p:cNvPr id="93" name="Google Shape;93;p13"/>
          <p:cNvPicPr preferRelativeResize="0"/>
          <p:nvPr/>
        </p:nvPicPr>
        <p:blipFill rotWithShape="1">
          <a:blip r:embed="rId3">
            <a:alphaModFix/>
          </a:blip>
          <a:srcRect b="0" l="0" r="0" t="0"/>
          <a:stretch/>
        </p:blipFill>
        <p:spPr>
          <a:xfrm>
            <a:off x="6499225" y="2864499"/>
            <a:ext cx="2009800" cy="1982425"/>
          </a:xfrm>
          <a:prstGeom prst="rect">
            <a:avLst/>
          </a:prstGeom>
          <a:noFill/>
          <a:ln>
            <a:noFill/>
          </a:ln>
        </p:spPr>
      </p:pic>
      <p:sp>
        <p:nvSpPr>
          <p:cNvPr id="94" name="Google Shape;94;p13"/>
          <p:cNvSpPr txBox="1"/>
          <p:nvPr>
            <p:ph type="ctrTitle"/>
          </p:nvPr>
        </p:nvSpPr>
        <p:spPr>
          <a:xfrm>
            <a:off x="344875" y="805450"/>
            <a:ext cx="7735200" cy="2436300"/>
          </a:xfrm>
          <a:prstGeom prst="rect">
            <a:avLst/>
          </a:prstGeom>
          <a:noFill/>
          <a:ln>
            <a:noFill/>
          </a:ln>
        </p:spPr>
        <p:txBody>
          <a:bodyPr anchorCtr="0" anchor="t" bIns="0" lIns="0" spcFirstLastPara="1" rIns="0" wrap="square" tIns="0">
            <a:noAutofit/>
          </a:bodyPr>
          <a:lstStyle/>
          <a:p>
            <a:pPr indent="0" lvl="0" marL="0" rtl="0" algn="ctr">
              <a:lnSpc>
                <a:spcPct val="100000"/>
              </a:lnSpc>
              <a:spcBef>
                <a:spcPts val="0"/>
              </a:spcBef>
              <a:spcAft>
                <a:spcPts val="0"/>
              </a:spcAft>
              <a:buSzPts val="5400"/>
              <a:buNone/>
            </a:pPr>
            <a:r>
              <a:rPr b="1" lang="en"/>
              <a:t>Getting Started with Canvas for Students</a:t>
            </a:r>
            <a:endParaRPr b="1"/>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22"/>
          <p:cNvSpPr txBox="1"/>
          <p:nvPr>
            <p:ph type="title"/>
          </p:nvPr>
        </p:nvSpPr>
        <p:spPr>
          <a:xfrm>
            <a:off x="684150" y="195225"/>
            <a:ext cx="71835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sz="4000"/>
              <a:t>Course Navigation Language</a:t>
            </a:r>
            <a:endParaRPr sz="4000"/>
          </a:p>
        </p:txBody>
      </p:sp>
      <p:sp>
        <p:nvSpPr>
          <p:cNvPr id="162" name="Google Shape;162;p22"/>
          <p:cNvSpPr txBox="1"/>
          <p:nvPr>
            <p:ph idx="1" type="body"/>
          </p:nvPr>
        </p:nvSpPr>
        <p:spPr>
          <a:xfrm>
            <a:off x="1077650" y="1576550"/>
            <a:ext cx="1786500" cy="12480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SzPts val="1800"/>
              <a:buNone/>
            </a:pPr>
            <a:r>
              <a:rPr b="1" lang="en">
                <a:latin typeface="Arial"/>
                <a:ea typeface="Arial"/>
                <a:cs typeface="Arial"/>
                <a:sym typeface="Arial"/>
              </a:rPr>
              <a:t>Modules</a:t>
            </a:r>
            <a:endParaRPr b="1">
              <a:latin typeface="Arial"/>
              <a:ea typeface="Arial"/>
              <a:cs typeface="Arial"/>
              <a:sym typeface="Arial"/>
            </a:endParaRPr>
          </a:p>
          <a:p>
            <a:pPr indent="0" lvl="0" marL="0" rtl="0" algn="l">
              <a:lnSpc>
                <a:spcPct val="100000"/>
              </a:lnSpc>
              <a:spcBef>
                <a:spcPts val="600"/>
              </a:spcBef>
              <a:spcAft>
                <a:spcPts val="0"/>
              </a:spcAft>
              <a:buSzPts val="1800"/>
              <a:buNone/>
            </a:pPr>
            <a:r>
              <a:rPr lang="en" sz="1200"/>
              <a:t>Modules organize content into units, weeks, or other chosen organizational methods. They house assignments, discussions, quizzes, and pages. </a:t>
            </a:r>
            <a:endParaRPr sz="1200"/>
          </a:p>
        </p:txBody>
      </p:sp>
      <p:sp>
        <p:nvSpPr>
          <p:cNvPr id="163" name="Google Shape;163;p22"/>
          <p:cNvSpPr txBox="1"/>
          <p:nvPr>
            <p:ph idx="2" type="body"/>
          </p:nvPr>
        </p:nvSpPr>
        <p:spPr>
          <a:xfrm>
            <a:off x="3371413" y="1576550"/>
            <a:ext cx="1786500" cy="12480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SzPts val="1800"/>
              <a:buNone/>
            </a:pPr>
            <a:r>
              <a:rPr b="1" lang="en">
                <a:latin typeface="Arial"/>
                <a:ea typeface="Arial"/>
                <a:cs typeface="Arial"/>
                <a:sym typeface="Arial"/>
              </a:rPr>
              <a:t>Quizzes </a:t>
            </a:r>
            <a:endParaRPr b="1">
              <a:latin typeface="Arial"/>
              <a:ea typeface="Arial"/>
              <a:cs typeface="Arial"/>
              <a:sym typeface="Arial"/>
            </a:endParaRPr>
          </a:p>
          <a:p>
            <a:pPr indent="0" lvl="0" marL="0" rtl="0" algn="l">
              <a:lnSpc>
                <a:spcPct val="100000"/>
              </a:lnSpc>
              <a:spcBef>
                <a:spcPts val="600"/>
              </a:spcBef>
              <a:spcAft>
                <a:spcPts val="0"/>
              </a:spcAft>
              <a:buSzPts val="1800"/>
              <a:buNone/>
            </a:pPr>
            <a:r>
              <a:rPr lang="en" sz="1200"/>
              <a:t>Quizzes can be graded or set up as surveys or practice. Be sure to read the quiz directions to find out how many attempts are possible and other possible quiz features.</a:t>
            </a:r>
            <a:endParaRPr sz="1200"/>
          </a:p>
        </p:txBody>
      </p:sp>
      <p:sp>
        <p:nvSpPr>
          <p:cNvPr id="164" name="Google Shape;164;p22"/>
          <p:cNvSpPr txBox="1"/>
          <p:nvPr>
            <p:ph idx="3" type="body"/>
          </p:nvPr>
        </p:nvSpPr>
        <p:spPr>
          <a:xfrm>
            <a:off x="5665200" y="1576550"/>
            <a:ext cx="1786500" cy="12480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SzPts val="1800"/>
              <a:buNone/>
            </a:pPr>
            <a:r>
              <a:rPr b="1" lang="en">
                <a:latin typeface="Arial"/>
                <a:ea typeface="Arial"/>
                <a:cs typeface="Arial"/>
                <a:sym typeface="Arial"/>
              </a:rPr>
              <a:t>Assignments</a:t>
            </a:r>
            <a:endParaRPr b="1">
              <a:latin typeface="Arial"/>
              <a:ea typeface="Arial"/>
              <a:cs typeface="Arial"/>
              <a:sym typeface="Arial"/>
            </a:endParaRPr>
          </a:p>
          <a:p>
            <a:pPr indent="0" lvl="0" marL="0" rtl="0" algn="l">
              <a:lnSpc>
                <a:spcPct val="100000"/>
              </a:lnSpc>
              <a:spcBef>
                <a:spcPts val="600"/>
              </a:spcBef>
              <a:spcAft>
                <a:spcPts val="0"/>
              </a:spcAft>
              <a:buSzPts val="1800"/>
              <a:buNone/>
            </a:pPr>
            <a:r>
              <a:rPr lang="en" sz="1200"/>
              <a:t>These are assigned to students for graded or ungraded submissions. Various file types can be submitted for teacher feedback.</a:t>
            </a:r>
            <a:endParaRPr sz="1200"/>
          </a:p>
          <a:p>
            <a:pPr indent="0" lvl="0" marL="0" rtl="0" algn="l">
              <a:lnSpc>
                <a:spcPct val="100000"/>
              </a:lnSpc>
              <a:spcBef>
                <a:spcPts val="600"/>
              </a:spcBef>
              <a:spcAft>
                <a:spcPts val="0"/>
              </a:spcAft>
              <a:buSzPts val="1800"/>
              <a:buNone/>
            </a:pPr>
            <a:r>
              <a:t/>
            </a:r>
            <a:endParaRPr sz="1200"/>
          </a:p>
        </p:txBody>
      </p:sp>
      <p:sp>
        <p:nvSpPr>
          <p:cNvPr id="165" name="Google Shape;165;p22"/>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latin typeface="Arial"/>
                <a:ea typeface="Arial"/>
                <a:cs typeface="Arial"/>
                <a:sym typeface="Arial"/>
              </a:rPr>
              <a:t>‹#›</a:t>
            </a:fld>
            <a:endParaRPr>
              <a:latin typeface="Arial"/>
              <a:ea typeface="Arial"/>
              <a:cs typeface="Arial"/>
              <a:sym typeface="Arial"/>
            </a:endParaRPr>
          </a:p>
        </p:txBody>
      </p:sp>
      <p:sp>
        <p:nvSpPr>
          <p:cNvPr id="166" name="Google Shape;166;p22"/>
          <p:cNvSpPr txBox="1"/>
          <p:nvPr>
            <p:ph idx="1" type="body"/>
          </p:nvPr>
        </p:nvSpPr>
        <p:spPr>
          <a:xfrm>
            <a:off x="1077650" y="3254425"/>
            <a:ext cx="1786500" cy="12480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SzPts val="1800"/>
              <a:buNone/>
            </a:pPr>
            <a:r>
              <a:rPr b="1" lang="en">
                <a:latin typeface="Arial"/>
                <a:ea typeface="Arial"/>
                <a:cs typeface="Arial"/>
                <a:sym typeface="Arial"/>
              </a:rPr>
              <a:t>Discussions</a:t>
            </a:r>
            <a:endParaRPr b="1">
              <a:latin typeface="Arial"/>
              <a:ea typeface="Arial"/>
              <a:cs typeface="Arial"/>
              <a:sym typeface="Arial"/>
            </a:endParaRPr>
          </a:p>
          <a:p>
            <a:pPr indent="0" lvl="0" marL="0" rtl="0" algn="l">
              <a:lnSpc>
                <a:spcPct val="100000"/>
              </a:lnSpc>
              <a:spcBef>
                <a:spcPts val="600"/>
              </a:spcBef>
              <a:spcAft>
                <a:spcPts val="0"/>
              </a:spcAft>
              <a:buSzPts val="1800"/>
              <a:buNone/>
            </a:pPr>
            <a:r>
              <a:rPr lang="en" sz="1200"/>
              <a:t>Discussions allow for student feedback and collaboration. Teacher settings can allow for customization of student replies. They can be set to graded or ungraded. </a:t>
            </a:r>
            <a:endParaRPr sz="1200"/>
          </a:p>
        </p:txBody>
      </p:sp>
      <p:sp>
        <p:nvSpPr>
          <p:cNvPr id="167" name="Google Shape;167;p22"/>
          <p:cNvSpPr txBox="1"/>
          <p:nvPr>
            <p:ph idx="2" type="body"/>
          </p:nvPr>
        </p:nvSpPr>
        <p:spPr>
          <a:xfrm>
            <a:off x="3371413" y="3254425"/>
            <a:ext cx="1786500" cy="12480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SzPts val="1800"/>
              <a:buNone/>
            </a:pPr>
            <a:r>
              <a:rPr b="1" lang="en">
                <a:latin typeface="Arial"/>
                <a:ea typeface="Arial"/>
                <a:cs typeface="Arial"/>
                <a:sym typeface="Arial"/>
              </a:rPr>
              <a:t>Announcements</a:t>
            </a:r>
            <a:endParaRPr b="1">
              <a:latin typeface="Arial"/>
              <a:ea typeface="Arial"/>
              <a:cs typeface="Arial"/>
              <a:sym typeface="Arial"/>
            </a:endParaRPr>
          </a:p>
          <a:p>
            <a:pPr indent="0" lvl="0" marL="0" rtl="0" algn="l">
              <a:lnSpc>
                <a:spcPct val="100000"/>
              </a:lnSpc>
              <a:spcBef>
                <a:spcPts val="600"/>
              </a:spcBef>
              <a:spcAft>
                <a:spcPts val="0"/>
              </a:spcAft>
              <a:buSzPts val="1800"/>
              <a:buNone/>
            </a:pPr>
            <a:r>
              <a:rPr lang="en" sz="1200"/>
              <a:t>Announcements are messages from your teacher to you. Watch for announcements for important dates and scheduled events.</a:t>
            </a:r>
            <a:endParaRPr sz="1200"/>
          </a:p>
        </p:txBody>
      </p:sp>
      <p:sp>
        <p:nvSpPr>
          <p:cNvPr id="168" name="Google Shape;168;p22"/>
          <p:cNvSpPr txBox="1"/>
          <p:nvPr>
            <p:ph idx="3" type="body"/>
          </p:nvPr>
        </p:nvSpPr>
        <p:spPr>
          <a:xfrm>
            <a:off x="5665175" y="3254425"/>
            <a:ext cx="1786500" cy="12480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SzPts val="1800"/>
              <a:buNone/>
            </a:pPr>
            <a:r>
              <a:rPr b="1" lang="en">
                <a:latin typeface="Arial"/>
                <a:ea typeface="Arial"/>
                <a:cs typeface="Arial"/>
                <a:sym typeface="Arial"/>
              </a:rPr>
              <a:t>To Do</a:t>
            </a:r>
            <a:endParaRPr b="1">
              <a:latin typeface="Arial"/>
              <a:ea typeface="Arial"/>
              <a:cs typeface="Arial"/>
              <a:sym typeface="Arial"/>
            </a:endParaRPr>
          </a:p>
          <a:p>
            <a:pPr indent="0" lvl="0" marL="0" rtl="0" algn="l">
              <a:lnSpc>
                <a:spcPct val="100000"/>
              </a:lnSpc>
              <a:spcBef>
                <a:spcPts val="600"/>
              </a:spcBef>
              <a:spcAft>
                <a:spcPts val="0"/>
              </a:spcAft>
              <a:buSzPts val="1800"/>
              <a:buNone/>
            </a:pPr>
            <a:r>
              <a:rPr lang="en" sz="1200"/>
              <a:t>On the right side of your homepage, will be an updated to do list of upcoming work that needs to be completed.</a:t>
            </a:r>
            <a:endParaRPr sz="1200"/>
          </a:p>
          <a:p>
            <a:pPr indent="0" lvl="0" marL="0" rtl="0" algn="l">
              <a:lnSpc>
                <a:spcPct val="100000"/>
              </a:lnSpc>
              <a:spcBef>
                <a:spcPts val="600"/>
              </a:spcBef>
              <a:spcAft>
                <a:spcPts val="0"/>
              </a:spcAft>
              <a:buSzPts val="1800"/>
              <a:buNone/>
            </a:pPr>
            <a:r>
              <a:t/>
            </a:r>
            <a:endParaRPr b="1"/>
          </a:p>
          <a:p>
            <a:pPr indent="0" lvl="0" marL="0" rtl="0" algn="l">
              <a:lnSpc>
                <a:spcPct val="100000"/>
              </a:lnSpc>
              <a:spcBef>
                <a:spcPts val="600"/>
              </a:spcBef>
              <a:spcAft>
                <a:spcPts val="0"/>
              </a:spcAft>
              <a:buSzPts val="1800"/>
              <a:buNone/>
            </a:pPr>
            <a:r>
              <a:t/>
            </a:r>
            <a:endParaRPr b="1"/>
          </a:p>
          <a:p>
            <a:pPr indent="0" lvl="0" marL="0" rtl="0" algn="l">
              <a:lnSpc>
                <a:spcPct val="100000"/>
              </a:lnSpc>
              <a:spcBef>
                <a:spcPts val="600"/>
              </a:spcBef>
              <a:spcAft>
                <a:spcPts val="0"/>
              </a:spcAft>
              <a:buSzPts val="1800"/>
              <a:buNone/>
            </a:pPr>
            <a:r>
              <a:rPr lang="en" sz="1200"/>
              <a:t> </a:t>
            </a:r>
            <a:endParaRPr sz="1200"/>
          </a:p>
          <a:p>
            <a:pPr indent="0" lvl="0" marL="0" rtl="0" algn="l">
              <a:lnSpc>
                <a:spcPct val="100000"/>
              </a:lnSpc>
              <a:spcBef>
                <a:spcPts val="600"/>
              </a:spcBef>
              <a:spcAft>
                <a:spcPts val="0"/>
              </a:spcAft>
              <a:buSzPts val="1800"/>
              <a:buNone/>
            </a:pPr>
            <a:r>
              <a:t/>
            </a:r>
            <a:endParaRPr sz="1200"/>
          </a:p>
        </p:txBody>
      </p:sp>
      <p:sp>
        <p:nvSpPr>
          <p:cNvPr id="169" name="Google Shape;169;p22"/>
          <p:cNvSpPr txBox="1"/>
          <p:nvPr/>
        </p:nvSpPr>
        <p:spPr>
          <a:xfrm>
            <a:off x="618025" y="954375"/>
            <a:ext cx="7547400" cy="3936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Students can only see what the teacher has chosen for you to see. </a:t>
            </a:r>
            <a:endParaRPr b="0" i="0" sz="14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If you don’t see these items, that is okay.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3" name="Shape 173"/>
        <p:cNvGrpSpPr/>
        <p:nvPr/>
      </p:nvGrpSpPr>
      <p:grpSpPr>
        <a:xfrm>
          <a:off x="0" y="0"/>
          <a:ext cx="0" cy="0"/>
          <a:chOff x="0" y="0"/>
          <a:chExt cx="0" cy="0"/>
        </a:xfrm>
      </p:grpSpPr>
      <p:sp>
        <p:nvSpPr>
          <p:cNvPr id="174" name="Google Shape;174;p23"/>
          <p:cNvSpPr txBox="1"/>
          <p:nvPr>
            <p:ph type="title"/>
          </p:nvPr>
        </p:nvSpPr>
        <p:spPr>
          <a:xfrm>
            <a:off x="737850" y="517525"/>
            <a:ext cx="60345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a:t>How do I Navigate a Module? </a:t>
            </a:r>
            <a:endParaRPr/>
          </a:p>
        </p:txBody>
      </p:sp>
      <p:sp>
        <p:nvSpPr>
          <p:cNvPr id="175" name="Google Shape;175;p23"/>
          <p:cNvSpPr txBox="1"/>
          <p:nvPr>
            <p:ph idx="1" type="body"/>
          </p:nvPr>
        </p:nvSpPr>
        <p:spPr>
          <a:xfrm>
            <a:off x="737850" y="1475700"/>
            <a:ext cx="6034500" cy="1386300"/>
          </a:xfrm>
          <a:prstGeom prst="rect">
            <a:avLst/>
          </a:prstGeom>
          <a:noFill/>
          <a:ln>
            <a:noFill/>
          </a:ln>
        </p:spPr>
        <p:txBody>
          <a:bodyPr anchorCtr="0" anchor="t" bIns="0" lIns="0" spcFirstLastPara="1" rIns="0" wrap="square" tIns="0">
            <a:noAutofit/>
          </a:bodyPr>
          <a:lstStyle/>
          <a:p>
            <a:pPr indent="-381000" lvl="0" marL="457200" rtl="0" algn="l">
              <a:lnSpc>
                <a:spcPct val="100000"/>
              </a:lnSpc>
              <a:spcBef>
                <a:spcPts val="600"/>
              </a:spcBef>
              <a:spcAft>
                <a:spcPts val="0"/>
              </a:spcAft>
              <a:buClr>
                <a:srgbClr val="000000"/>
              </a:buClr>
              <a:buSzPts val="2400"/>
              <a:buChar char="◦"/>
            </a:pPr>
            <a:r>
              <a:rPr lang="en"/>
              <a:t>Once you get started in a Module, you will be able to select the Next or Previous buttons at the bottom of the page. </a:t>
            </a:r>
            <a:endParaRPr/>
          </a:p>
        </p:txBody>
      </p:sp>
      <p:sp>
        <p:nvSpPr>
          <p:cNvPr id="176" name="Google Shape;176;p23"/>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pic>
        <p:nvPicPr>
          <p:cNvPr id="177" name="Google Shape;177;p23"/>
          <p:cNvPicPr preferRelativeResize="0"/>
          <p:nvPr/>
        </p:nvPicPr>
        <p:blipFill rotWithShape="1">
          <a:blip r:embed="rId3">
            <a:alphaModFix/>
          </a:blip>
          <a:srcRect b="0" l="0" r="0" t="0"/>
          <a:stretch/>
        </p:blipFill>
        <p:spPr>
          <a:xfrm>
            <a:off x="1095875" y="3303525"/>
            <a:ext cx="1844934" cy="988800"/>
          </a:xfrm>
          <a:prstGeom prst="rect">
            <a:avLst/>
          </a:prstGeom>
          <a:noFill/>
          <a:ln>
            <a:noFill/>
          </a:ln>
        </p:spPr>
      </p:pic>
      <p:pic>
        <p:nvPicPr>
          <p:cNvPr id="178" name="Google Shape;178;p23"/>
          <p:cNvPicPr preferRelativeResize="0"/>
          <p:nvPr/>
        </p:nvPicPr>
        <p:blipFill rotWithShape="1">
          <a:blip r:embed="rId4">
            <a:alphaModFix/>
          </a:blip>
          <a:srcRect b="0" l="0" r="0" t="0"/>
          <a:stretch/>
        </p:blipFill>
        <p:spPr>
          <a:xfrm>
            <a:off x="5150715" y="3389525"/>
            <a:ext cx="1621635" cy="988800"/>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24"/>
          <p:cNvSpPr txBox="1"/>
          <p:nvPr>
            <p:ph type="title"/>
          </p:nvPr>
        </p:nvSpPr>
        <p:spPr>
          <a:xfrm>
            <a:off x="737850" y="268825"/>
            <a:ext cx="60345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sz="3600"/>
              <a:t>Rich Content Editor</a:t>
            </a:r>
            <a:endParaRPr sz="3900"/>
          </a:p>
        </p:txBody>
      </p:sp>
      <p:sp>
        <p:nvSpPr>
          <p:cNvPr id="184" name="Google Shape;184;p24"/>
          <p:cNvSpPr txBox="1"/>
          <p:nvPr>
            <p:ph idx="1" type="body"/>
          </p:nvPr>
        </p:nvSpPr>
        <p:spPr>
          <a:xfrm>
            <a:off x="737850" y="1796650"/>
            <a:ext cx="6795000" cy="2722200"/>
          </a:xfrm>
          <a:prstGeom prst="rect">
            <a:avLst/>
          </a:prstGeom>
          <a:noFill/>
          <a:ln>
            <a:noFill/>
          </a:ln>
        </p:spPr>
        <p:txBody>
          <a:bodyPr anchorCtr="0" anchor="t" bIns="0" lIns="0" spcFirstLastPara="1" rIns="0" wrap="square" tIns="0">
            <a:noAutofit/>
          </a:bodyPr>
          <a:lstStyle/>
          <a:p>
            <a:pPr indent="-355600" lvl="0" marL="457200" rtl="0" algn="l">
              <a:lnSpc>
                <a:spcPct val="100000"/>
              </a:lnSpc>
              <a:spcBef>
                <a:spcPts val="600"/>
              </a:spcBef>
              <a:spcAft>
                <a:spcPts val="0"/>
              </a:spcAft>
              <a:buClr>
                <a:srgbClr val="000000"/>
              </a:buClr>
              <a:buSzPts val="2000"/>
              <a:buAutoNum type="arabicPeriod"/>
            </a:pPr>
            <a:r>
              <a:rPr lang="en" sz="2000"/>
              <a:t>Anytime you type in Canvas, you will get this toolbar. </a:t>
            </a:r>
            <a:endParaRPr sz="2000"/>
          </a:p>
          <a:p>
            <a:pPr indent="-355600" lvl="0" marL="457200" rtl="0" algn="l">
              <a:lnSpc>
                <a:spcPct val="100000"/>
              </a:lnSpc>
              <a:spcBef>
                <a:spcPts val="0"/>
              </a:spcBef>
              <a:spcAft>
                <a:spcPts val="0"/>
              </a:spcAft>
              <a:buClr>
                <a:srgbClr val="000000"/>
              </a:buClr>
              <a:buSzPts val="2000"/>
              <a:buAutoNum type="arabicPeriod"/>
            </a:pPr>
            <a:r>
              <a:rPr lang="en" sz="2000"/>
              <a:t>You can make change the font size or make the text bold (</a:t>
            </a:r>
            <a:r>
              <a:rPr b="1" lang="en" sz="2000">
                <a:latin typeface="Arial"/>
                <a:ea typeface="Arial"/>
                <a:cs typeface="Arial"/>
                <a:sym typeface="Arial"/>
              </a:rPr>
              <a:t>B</a:t>
            </a:r>
            <a:r>
              <a:rPr lang="en" sz="2000"/>
              <a:t>), italicized (</a:t>
            </a:r>
            <a:r>
              <a:rPr i="1" lang="en" sz="2000"/>
              <a:t>I</a:t>
            </a:r>
            <a:r>
              <a:rPr lang="en" sz="2000"/>
              <a:t>), or Underlined (</a:t>
            </a:r>
            <a:r>
              <a:rPr lang="en" sz="2000" u="sng"/>
              <a:t>U</a:t>
            </a:r>
            <a:r>
              <a:rPr lang="en" sz="2000"/>
              <a:t>).</a:t>
            </a:r>
            <a:endParaRPr sz="2000"/>
          </a:p>
          <a:p>
            <a:pPr indent="-355600" lvl="0" marL="457200" rtl="0" algn="l">
              <a:lnSpc>
                <a:spcPct val="100000"/>
              </a:lnSpc>
              <a:spcBef>
                <a:spcPts val="0"/>
              </a:spcBef>
              <a:spcAft>
                <a:spcPts val="0"/>
              </a:spcAft>
              <a:buClr>
                <a:srgbClr val="000000"/>
              </a:buClr>
              <a:buSzPts val="2000"/>
              <a:buAutoNum type="arabicPeriod"/>
            </a:pPr>
            <a:r>
              <a:rPr lang="en" sz="2000"/>
              <a:t>You can change the color, highlight words, or super/subscript. </a:t>
            </a:r>
            <a:endParaRPr sz="2000"/>
          </a:p>
          <a:p>
            <a:pPr indent="-355600" lvl="0" marL="457200" rtl="0" algn="l">
              <a:lnSpc>
                <a:spcPct val="100000"/>
              </a:lnSpc>
              <a:spcBef>
                <a:spcPts val="0"/>
              </a:spcBef>
              <a:spcAft>
                <a:spcPts val="0"/>
              </a:spcAft>
              <a:buClr>
                <a:srgbClr val="000000"/>
              </a:buClr>
              <a:buSzPts val="2000"/>
              <a:buAutoNum type="arabicPeriod"/>
            </a:pPr>
            <a:r>
              <a:rPr lang="en" sz="2000"/>
              <a:t>Align (center, left or right) your text or create bullets</a:t>
            </a:r>
            <a:endParaRPr sz="2000"/>
          </a:p>
          <a:p>
            <a:pPr indent="-355600" lvl="0" marL="457200" rtl="0" algn="l">
              <a:lnSpc>
                <a:spcPct val="100000"/>
              </a:lnSpc>
              <a:spcBef>
                <a:spcPts val="0"/>
              </a:spcBef>
              <a:spcAft>
                <a:spcPts val="0"/>
              </a:spcAft>
              <a:buClr>
                <a:srgbClr val="000000"/>
              </a:buClr>
              <a:buSzPts val="2000"/>
              <a:buAutoNum type="arabicPeriod"/>
            </a:pPr>
            <a:r>
              <a:rPr lang="en" sz="2000"/>
              <a:t>Add hyperlinks, images, media, or documents. </a:t>
            </a:r>
            <a:endParaRPr sz="2000"/>
          </a:p>
          <a:p>
            <a:pPr indent="-355600" lvl="0" marL="457200" rtl="0" algn="l">
              <a:lnSpc>
                <a:spcPct val="100000"/>
              </a:lnSpc>
              <a:spcBef>
                <a:spcPts val="0"/>
              </a:spcBef>
              <a:spcAft>
                <a:spcPts val="0"/>
              </a:spcAft>
              <a:buClr>
                <a:srgbClr val="000000"/>
              </a:buClr>
              <a:buSzPts val="2000"/>
              <a:buAutoNum type="arabicPeriod"/>
            </a:pPr>
            <a:r>
              <a:rPr lang="en" sz="2000"/>
              <a:t>Insert table, math equations, and other connected items (under the plug like Google Drive). </a:t>
            </a:r>
            <a:endParaRPr sz="2000"/>
          </a:p>
          <a:p>
            <a:pPr indent="0" lvl="0" marL="0" rtl="0" algn="l">
              <a:lnSpc>
                <a:spcPct val="100000"/>
              </a:lnSpc>
              <a:spcBef>
                <a:spcPts val="600"/>
              </a:spcBef>
              <a:spcAft>
                <a:spcPts val="0"/>
              </a:spcAft>
              <a:buSzPts val="2400"/>
              <a:buNone/>
            </a:pPr>
            <a:r>
              <a:t/>
            </a:r>
            <a:endParaRPr sz="2000"/>
          </a:p>
        </p:txBody>
      </p:sp>
      <p:sp>
        <p:nvSpPr>
          <p:cNvPr id="185" name="Google Shape;185;p24"/>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pic>
        <p:nvPicPr>
          <p:cNvPr id="186" name="Google Shape;186;p24"/>
          <p:cNvPicPr preferRelativeResize="0"/>
          <p:nvPr/>
        </p:nvPicPr>
        <p:blipFill rotWithShape="1">
          <a:blip r:embed="rId3">
            <a:alphaModFix/>
          </a:blip>
          <a:srcRect b="0" l="0" r="0" t="0"/>
          <a:stretch/>
        </p:blipFill>
        <p:spPr>
          <a:xfrm>
            <a:off x="307825" y="1247925"/>
            <a:ext cx="7956338" cy="393600"/>
          </a:xfrm>
          <a:prstGeom prst="rect">
            <a:avLst/>
          </a:prstGeom>
          <a:noFill/>
          <a:ln>
            <a:noFill/>
          </a:ln>
        </p:spPr>
      </p:pic>
      <p:sp>
        <p:nvSpPr>
          <p:cNvPr id="187" name="Google Shape;187;p24"/>
          <p:cNvSpPr txBox="1"/>
          <p:nvPr/>
        </p:nvSpPr>
        <p:spPr>
          <a:xfrm>
            <a:off x="675400" y="1013125"/>
            <a:ext cx="311700" cy="2208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8" name="Google Shape;188;p24"/>
          <p:cNvSpPr/>
          <p:nvPr/>
        </p:nvSpPr>
        <p:spPr>
          <a:xfrm>
            <a:off x="1298850" y="1077200"/>
            <a:ext cx="376800" cy="3246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2</a:t>
            </a:r>
            <a:endParaRPr b="0" i="0" sz="1400" u="none" cap="none" strike="noStrike">
              <a:solidFill>
                <a:srgbClr val="000000"/>
              </a:solidFill>
              <a:latin typeface="Arial"/>
              <a:ea typeface="Arial"/>
              <a:cs typeface="Arial"/>
              <a:sym typeface="Arial"/>
            </a:endParaRPr>
          </a:p>
        </p:txBody>
      </p:sp>
      <p:sp>
        <p:nvSpPr>
          <p:cNvPr id="189" name="Google Shape;189;p24"/>
          <p:cNvSpPr/>
          <p:nvPr/>
        </p:nvSpPr>
        <p:spPr>
          <a:xfrm>
            <a:off x="2880000" y="1077200"/>
            <a:ext cx="376800" cy="3246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3</a:t>
            </a:r>
            <a:endParaRPr b="0" i="0" sz="1400" u="none" cap="none" strike="noStrike">
              <a:solidFill>
                <a:srgbClr val="000000"/>
              </a:solidFill>
              <a:latin typeface="Arial"/>
              <a:ea typeface="Arial"/>
              <a:cs typeface="Arial"/>
              <a:sym typeface="Arial"/>
            </a:endParaRPr>
          </a:p>
        </p:txBody>
      </p:sp>
      <p:sp>
        <p:nvSpPr>
          <p:cNvPr id="190" name="Google Shape;190;p24"/>
          <p:cNvSpPr/>
          <p:nvPr/>
        </p:nvSpPr>
        <p:spPr>
          <a:xfrm>
            <a:off x="4154775" y="1077200"/>
            <a:ext cx="376800" cy="3246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4</a:t>
            </a:r>
            <a:endParaRPr b="0" i="0" sz="1400" u="none" cap="none" strike="noStrike">
              <a:solidFill>
                <a:srgbClr val="000000"/>
              </a:solidFill>
              <a:latin typeface="Arial"/>
              <a:ea typeface="Arial"/>
              <a:cs typeface="Arial"/>
              <a:sym typeface="Arial"/>
            </a:endParaRPr>
          </a:p>
        </p:txBody>
      </p:sp>
      <p:sp>
        <p:nvSpPr>
          <p:cNvPr id="191" name="Google Shape;191;p24"/>
          <p:cNvSpPr/>
          <p:nvPr/>
        </p:nvSpPr>
        <p:spPr>
          <a:xfrm>
            <a:off x="5582738" y="1077200"/>
            <a:ext cx="376800" cy="3246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5</a:t>
            </a:r>
            <a:endParaRPr b="0" i="0" sz="1400" u="none" cap="none" strike="noStrike">
              <a:solidFill>
                <a:srgbClr val="000000"/>
              </a:solidFill>
              <a:latin typeface="Arial"/>
              <a:ea typeface="Arial"/>
              <a:cs typeface="Arial"/>
              <a:sym typeface="Arial"/>
            </a:endParaRPr>
          </a:p>
        </p:txBody>
      </p:sp>
      <p:sp>
        <p:nvSpPr>
          <p:cNvPr id="192" name="Google Shape;192;p24"/>
          <p:cNvSpPr/>
          <p:nvPr/>
        </p:nvSpPr>
        <p:spPr>
          <a:xfrm>
            <a:off x="7010700" y="1077200"/>
            <a:ext cx="376800" cy="3246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6</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6" name="Shape 196"/>
        <p:cNvGrpSpPr/>
        <p:nvPr/>
      </p:nvGrpSpPr>
      <p:grpSpPr>
        <a:xfrm>
          <a:off x="0" y="0"/>
          <a:ext cx="0" cy="0"/>
          <a:chOff x="0" y="0"/>
          <a:chExt cx="0" cy="0"/>
        </a:xfrm>
      </p:grpSpPr>
      <p:sp>
        <p:nvSpPr>
          <p:cNvPr id="197" name="Google Shape;197;p25"/>
          <p:cNvSpPr txBox="1"/>
          <p:nvPr>
            <p:ph type="title"/>
          </p:nvPr>
        </p:nvSpPr>
        <p:spPr>
          <a:xfrm>
            <a:off x="737850" y="517525"/>
            <a:ext cx="75561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sz="3600"/>
              <a:t>How do I reply to a discussion?</a:t>
            </a:r>
            <a:endParaRPr sz="3600"/>
          </a:p>
        </p:txBody>
      </p:sp>
      <p:sp>
        <p:nvSpPr>
          <p:cNvPr id="198" name="Google Shape;198;p25"/>
          <p:cNvSpPr txBox="1"/>
          <p:nvPr>
            <p:ph idx="1" type="body"/>
          </p:nvPr>
        </p:nvSpPr>
        <p:spPr>
          <a:xfrm>
            <a:off x="737850" y="1475700"/>
            <a:ext cx="6764700" cy="1193400"/>
          </a:xfrm>
          <a:prstGeom prst="rect">
            <a:avLst/>
          </a:prstGeom>
          <a:noFill/>
          <a:ln>
            <a:noFill/>
          </a:ln>
        </p:spPr>
        <p:txBody>
          <a:bodyPr anchorCtr="0" anchor="t" bIns="0" lIns="0" spcFirstLastPara="1" rIns="0" wrap="square" tIns="0">
            <a:noAutofit/>
          </a:bodyPr>
          <a:lstStyle/>
          <a:p>
            <a:pPr indent="-355600" lvl="0" marL="457200" rtl="0" algn="l">
              <a:lnSpc>
                <a:spcPct val="100000"/>
              </a:lnSpc>
              <a:spcBef>
                <a:spcPts val="600"/>
              </a:spcBef>
              <a:spcAft>
                <a:spcPts val="0"/>
              </a:spcAft>
              <a:buClr>
                <a:srgbClr val="000000"/>
              </a:buClr>
              <a:buSzPts val="2000"/>
              <a:buChar char="◦"/>
            </a:pPr>
            <a:r>
              <a:rPr lang="en" sz="2000"/>
              <a:t>Your teacher will give you specific instructions based on how they set-up the discussion. </a:t>
            </a:r>
            <a:endParaRPr sz="2000"/>
          </a:p>
          <a:p>
            <a:pPr indent="-355600" lvl="0" marL="457200" rtl="0" algn="l">
              <a:lnSpc>
                <a:spcPct val="100000"/>
              </a:lnSpc>
              <a:spcBef>
                <a:spcPts val="0"/>
              </a:spcBef>
              <a:spcAft>
                <a:spcPts val="0"/>
              </a:spcAft>
              <a:buClr>
                <a:srgbClr val="000000"/>
              </a:buClr>
              <a:buSzPts val="2000"/>
              <a:buChar char="◦"/>
            </a:pPr>
            <a:r>
              <a:rPr lang="en" sz="2000"/>
              <a:t>Select the reply button under the topic.</a:t>
            </a:r>
            <a:r>
              <a:rPr lang="en"/>
              <a:t> </a:t>
            </a:r>
            <a:endParaRPr/>
          </a:p>
        </p:txBody>
      </p:sp>
      <p:sp>
        <p:nvSpPr>
          <p:cNvPr id="199" name="Google Shape;199;p25"/>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pic>
        <p:nvPicPr>
          <p:cNvPr id="200" name="Google Shape;200;p25"/>
          <p:cNvPicPr preferRelativeResize="0"/>
          <p:nvPr/>
        </p:nvPicPr>
        <p:blipFill rotWithShape="1">
          <a:blip r:embed="rId3">
            <a:alphaModFix/>
          </a:blip>
          <a:srcRect b="0" l="0" r="0" t="0"/>
          <a:stretch/>
        </p:blipFill>
        <p:spPr>
          <a:xfrm>
            <a:off x="1194100" y="2523000"/>
            <a:ext cx="5669250" cy="1907275"/>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6"/>
          <p:cNvSpPr txBox="1"/>
          <p:nvPr>
            <p:ph type="title"/>
          </p:nvPr>
        </p:nvSpPr>
        <p:spPr>
          <a:xfrm>
            <a:off x="737850" y="517525"/>
            <a:ext cx="75561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sz="3600"/>
              <a:t>How do I reply to a discussion(2)?</a:t>
            </a:r>
            <a:endParaRPr sz="3600"/>
          </a:p>
        </p:txBody>
      </p:sp>
      <p:sp>
        <p:nvSpPr>
          <p:cNvPr id="206" name="Google Shape;206;p26"/>
          <p:cNvSpPr txBox="1"/>
          <p:nvPr>
            <p:ph idx="1" type="body"/>
          </p:nvPr>
        </p:nvSpPr>
        <p:spPr>
          <a:xfrm>
            <a:off x="737850" y="1475700"/>
            <a:ext cx="6764700" cy="1193400"/>
          </a:xfrm>
          <a:prstGeom prst="rect">
            <a:avLst/>
          </a:prstGeom>
          <a:noFill/>
          <a:ln>
            <a:noFill/>
          </a:ln>
        </p:spPr>
        <p:txBody>
          <a:bodyPr anchorCtr="0" anchor="t" bIns="0" lIns="0" spcFirstLastPara="1" rIns="0" wrap="square" tIns="0">
            <a:noAutofit/>
          </a:bodyPr>
          <a:lstStyle/>
          <a:p>
            <a:pPr indent="-355600" lvl="0" marL="457200" rtl="0" algn="l">
              <a:lnSpc>
                <a:spcPct val="100000"/>
              </a:lnSpc>
              <a:spcBef>
                <a:spcPts val="600"/>
              </a:spcBef>
              <a:spcAft>
                <a:spcPts val="0"/>
              </a:spcAft>
              <a:buClr>
                <a:srgbClr val="000000"/>
              </a:buClr>
              <a:buSzPts val="2000"/>
              <a:buChar char="◦"/>
            </a:pPr>
            <a:r>
              <a:rPr lang="en" sz="2000"/>
              <a:t>Just type in the text box using the Rich Content Editor. You can attach a file too. </a:t>
            </a:r>
            <a:endParaRPr sz="2000"/>
          </a:p>
          <a:p>
            <a:pPr indent="-355600" lvl="0" marL="457200" rtl="0" algn="l">
              <a:lnSpc>
                <a:spcPct val="100000"/>
              </a:lnSpc>
              <a:spcBef>
                <a:spcPts val="0"/>
              </a:spcBef>
              <a:spcAft>
                <a:spcPts val="0"/>
              </a:spcAft>
              <a:buClr>
                <a:srgbClr val="000000"/>
              </a:buClr>
              <a:buSzPts val="2000"/>
              <a:buChar char="◦"/>
            </a:pPr>
            <a:r>
              <a:rPr lang="en" sz="2000"/>
              <a:t>Post Reply. </a:t>
            </a:r>
            <a:endParaRPr sz="2000"/>
          </a:p>
        </p:txBody>
      </p:sp>
      <p:sp>
        <p:nvSpPr>
          <p:cNvPr id="207" name="Google Shape;207;p26"/>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pic>
        <p:nvPicPr>
          <p:cNvPr id="208" name="Google Shape;208;p26"/>
          <p:cNvPicPr preferRelativeResize="0"/>
          <p:nvPr/>
        </p:nvPicPr>
        <p:blipFill rotWithShape="1">
          <a:blip r:embed="rId3">
            <a:alphaModFix/>
          </a:blip>
          <a:srcRect b="0" l="0" r="0" t="0"/>
          <a:stretch/>
        </p:blipFill>
        <p:spPr>
          <a:xfrm>
            <a:off x="1044600" y="2821500"/>
            <a:ext cx="6457950" cy="2085975"/>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27"/>
          <p:cNvSpPr txBox="1"/>
          <p:nvPr>
            <p:ph type="title"/>
          </p:nvPr>
        </p:nvSpPr>
        <p:spPr>
          <a:xfrm>
            <a:off x="737850" y="517525"/>
            <a:ext cx="60345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sz="3600"/>
              <a:t>How Do I Take a Quiz? </a:t>
            </a:r>
            <a:endParaRPr sz="3600"/>
          </a:p>
        </p:txBody>
      </p:sp>
      <p:sp>
        <p:nvSpPr>
          <p:cNvPr id="214" name="Google Shape;214;p27"/>
          <p:cNvSpPr txBox="1"/>
          <p:nvPr>
            <p:ph idx="1" type="body"/>
          </p:nvPr>
        </p:nvSpPr>
        <p:spPr>
          <a:xfrm>
            <a:off x="737850" y="1475700"/>
            <a:ext cx="2891700" cy="2936700"/>
          </a:xfrm>
          <a:prstGeom prst="rect">
            <a:avLst/>
          </a:prstGeom>
          <a:noFill/>
          <a:ln>
            <a:noFill/>
          </a:ln>
        </p:spPr>
        <p:txBody>
          <a:bodyPr anchorCtr="0" anchor="t" bIns="0" lIns="0" spcFirstLastPara="1" rIns="0" wrap="square" tIns="0">
            <a:noAutofit/>
          </a:bodyPr>
          <a:lstStyle/>
          <a:p>
            <a:pPr indent="-355600" lvl="0" marL="457200" rtl="0" algn="l">
              <a:lnSpc>
                <a:spcPct val="100000"/>
              </a:lnSpc>
              <a:spcBef>
                <a:spcPts val="600"/>
              </a:spcBef>
              <a:spcAft>
                <a:spcPts val="0"/>
              </a:spcAft>
              <a:buClr>
                <a:srgbClr val="000000"/>
              </a:buClr>
              <a:buSzPts val="2000"/>
              <a:buChar char="◦"/>
            </a:pPr>
            <a:r>
              <a:rPr lang="en"/>
              <a:t>Your teacher might use Quiz or New Quizzes. </a:t>
            </a:r>
            <a:endParaRPr/>
          </a:p>
          <a:p>
            <a:pPr indent="-355600" lvl="0" marL="457200" rtl="0" algn="l">
              <a:lnSpc>
                <a:spcPct val="100000"/>
              </a:lnSpc>
              <a:spcBef>
                <a:spcPts val="0"/>
              </a:spcBef>
              <a:spcAft>
                <a:spcPts val="0"/>
              </a:spcAft>
              <a:buClr>
                <a:srgbClr val="000000"/>
              </a:buClr>
              <a:buSzPts val="2000"/>
              <a:buChar char="◦"/>
            </a:pPr>
            <a:r>
              <a:rPr lang="en"/>
              <a:t>If they use a traditional quiz, you will select Take  the Quiz to begin. </a:t>
            </a:r>
            <a:endParaRPr/>
          </a:p>
        </p:txBody>
      </p:sp>
      <p:sp>
        <p:nvSpPr>
          <p:cNvPr id="215" name="Google Shape;215;p27"/>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pic>
        <p:nvPicPr>
          <p:cNvPr id="216" name="Google Shape;216;p27"/>
          <p:cNvPicPr preferRelativeResize="0"/>
          <p:nvPr/>
        </p:nvPicPr>
        <p:blipFill rotWithShape="1">
          <a:blip r:embed="rId3">
            <a:alphaModFix/>
          </a:blip>
          <a:srcRect b="15626" l="0" r="0" t="0"/>
          <a:stretch/>
        </p:blipFill>
        <p:spPr>
          <a:xfrm>
            <a:off x="1207175" y="3414500"/>
            <a:ext cx="1809750" cy="650950"/>
          </a:xfrm>
          <a:prstGeom prst="rect">
            <a:avLst/>
          </a:prstGeom>
          <a:noFill/>
          <a:ln>
            <a:noFill/>
          </a:ln>
        </p:spPr>
      </p:pic>
      <p:pic>
        <p:nvPicPr>
          <p:cNvPr id="217" name="Google Shape;217;p27"/>
          <p:cNvPicPr preferRelativeResize="0"/>
          <p:nvPr/>
        </p:nvPicPr>
        <p:blipFill rotWithShape="1">
          <a:blip r:embed="rId4">
            <a:alphaModFix/>
          </a:blip>
          <a:srcRect b="0" l="59638" r="0" t="0"/>
          <a:stretch/>
        </p:blipFill>
        <p:spPr>
          <a:xfrm>
            <a:off x="4468100" y="1419100"/>
            <a:ext cx="3505924" cy="1123950"/>
          </a:xfrm>
          <a:prstGeom prst="rect">
            <a:avLst/>
          </a:prstGeom>
          <a:noFill/>
          <a:ln>
            <a:noFill/>
          </a:ln>
        </p:spPr>
      </p:pic>
      <p:sp>
        <p:nvSpPr>
          <p:cNvPr id="218" name="Google Shape;218;p27"/>
          <p:cNvSpPr txBox="1"/>
          <p:nvPr>
            <p:ph idx="1" type="body"/>
          </p:nvPr>
        </p:nvSpPr>
        <p:spPr>
          <a:xfrm>
            <a:off x="4358225" y="2700325"/>
            <a:ext cx="2891700" cy="2936700"/>
          </a:xfrm>
          <a:prstGeom prst="rect">
            <a:avLst/>
          </a:prstGeom>
          <a:noFill/>
          <a:ln>
            <a:noFill/>
          </a:ln>
        </p:spPr>
        <p:txBody>
          <a:bodyPr anchorCtr="0" anchor="t" bIns="0" lIns="0" spcFirstLastPara="1" rIns="0" wrap="square" tIns="0">
            <a:noAutofit/>
          </a:bodyPr>
          <a:lstStyle/>
          <a:p>
            <a:pPr indent="-355600" lvl="0" marL="457200" rtl="0" algn="l">
              <a:lnSpc>
                <a:spcPct val="100000"/>
              </a:lnSpc>
              <a:spcBef>
                <a:spcPts val="600"/>
              </a:spcBef>
              <a:spcAft>
                <a:spcPts val="0"/>
              </a:spcAft>
              <a:buClr>
                <a:srgbClr val="000000"/>
              </a:buClr>
              <a:buSzPts val="2000"/>
              <a:buChar char="◦"/>
            </a:pPr>
            <a:r>
              <a:rPr lang="en"/>
              <a:t>Then you should Submit Quiz. </a:t>
            </a:r>
            <a:endParaRPr/>
          </a:p>
          <a:p>
            <a:pPr indent="-355600" lvl="0" marL="457200" rtl="0" algn="l">
              <a:lnSpc>
                <a:spcPct val="100000"/>
              </a:lnSpc>
              <a:spcBef>
                <a:spcPts val="0"/>
              </a:spcBef>
              <a:spcAft>
                <a:spcPts val="0"/>
              </a:spcAft>
              <a:buClr>
                <a:srgbClr val="000000"/>
              </a:buClr>
              <a:buSzPts val="2000"/>
              <a:buChar char="◦"/>
            </a:pPr>
            <a:r>
              <a:rPr lang="en"/>
              <a:t>Seek guidance from your teacher about various quiz types.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8"/>
          <p:cNvSpPr txBox="1"/>
          <p:nvPr>
            <p:ph type="title"/>
          </p:nvPr>
        </p:nvSpPr>
        <p:spPr>
          <a:xfrm>
            <a:off x="737850" y="517525"/>
            <a:ext cx="71451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sz="3600"/>
              <a:t>How Do I Submit an Assignment? </a:t>
            </a:r>
            <a:endParaRPr sz="3600"/>
          </a:p>
        </p:txBody>
      </p:sp>
      <p:sp>
        <p:nvSpPr>
          <p:cNvPr id="224" name="Google Shape;224;p28"/>
          <p:cNvSpPr txBox="1"/>
          <p:nvPr>
            <p:ph idx="1" type="body"/>
          </p:nvPr>
        </p:nvSpPr>
        <p:spPr>
          <a:xfrm>
            <a:off x="479150" y="1475700"/>
            <a:ext cx="3386400" cy="3043200"/>
          </a:xfrm>
          <a:prstGeom prst="rect">
            <a:avLst/>
          </a:prstGeom>
          <a:noFill/>
          <a:ln>
            <a:noFill/>
          </a:ln>
        </p:spPr>
        <p:txBody>
          <a:bodyPr anchorCtr="0" anchor="t" bIns="0" lIns="0" spcFirstLastPara="1" rIns="0" wrap="square" tIns="0">
            <a:noAutofit/>
          </a:bodyPr>
          <a:lstStyle/>
          <a:p>
            <a:pPr indent="-355600" lvl="0" marL="457200" rtl="0" algn="l">
              <a:lnSpc>
                <a:spcPct val="100000"/>
              </a:lnSpc>
              <a:spcBef>
                <a:spcPts val="600"/>
              </a:spcBef>
              <a:spcAft>
                <a:spcPts val="0"/>
              </a:spcAft>
              <a:buClr>
                <a:srgbClr val="000000"/>
              </a:buClr>
              <a:buSzPts val="2000"/>
              <a:buChar char="◦"/>
            </a:pPr>
            <a:r>
              <a:rPr lang="en" sz="2000"/>
              <a:t>Once you have completed your assignment, then select submit assignment.</a:t>
            </a:r>
            <a:endParaRPr sz="2000"/>
          </a:p>
          <a:p>
            <a:pPr indent="-355600" lvl="0" marL="457200" rtl="0" algn="l">
              <a:lnSpc>
                <a:spcPct val="100000"/>
              </a:lnSpc>
              <a:spcBef>
                <a:spcPts val="0"/>
              </a:spcBef>
              <a:spcAft>
                <a:spcPts val="0"/>
              </a:spcAft>
              <a:buClr>
                <a:srgbClr val="000000"/>
              </a:buClr>
              <a:buSzPts val="2000"/>
              <a:buChar char="◦"/>
            </a:pPr>
            <a:r>
              <a:rPr lang="en" sz="2000"/>
              <a:t>You will be able to choose a file, submit a text entry, website URL, or Google Doc.  </a:t>
            </a:r>
            <a:endParaRPr sz="2000"/>
          </a:p>
        </p:txBody>
      </p:sp>
      <p:sp>
        <p:nvSpPr>
          <p:cNvPr id="225" name="Google Shape;225;p28"/>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pic>
        <p:nvPicPr>
          <p:cNvPr id="226" name="Google Shape;226;p28"/>
          <p:cNvPicPr preferRelativeResize="0"/>
          <p:nvPr/>
        </p:nvPicPr>
        <p:blipFill rotWithShape="1">
          <a:blip r:embed="rId3">
            <a:alphaModFix/>
          </a:blip>
          <a:srcRect b="0" l="0" r="0" t="0"/>
          <a:stretch/>
        </p:blipFill>
        <p:spPr>
          <a:xfrm>
            <a:off x="5646500" y="1475700"/>
            <a:ext cx="2080457" cy="393600"/>
          </a:xfrm>
          <a:prstGeom prst="rect">
            <a:avLst/>
          </a:prstGeom>
          <a:noFill/>
          <a:ln>
            <a:noFill/>
          </a:ln>
        </p:spPr>
      </p:pic>
      <p:pic>
        <p:nvPicPr>
          <p:cNvPr id="227" name="Google Shape;227;p28"/>
          <p:cNvPicPr preferRelativeResize="0"/>
          <p:nvPr/>
        </p:nvPicPr>
        <p:blipFill rotWithShape="1">
          <a:blip r:embed="rId4">
            <a:alphaModFix/>
          </a:blip>
          <a:srcRect b="0" l="0" r="0" t="0"/>
          <a:stretch/>
        </p:blipFill>
        <p:spPr>
          <a:xfrm>
            <a:off x="4029825" y="2012500"/>
            <a:ext cx="5114175" cy="2929825"/>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1" name="Shape 231"/>
        <p:cNvGrpSpPr/>
        <p:nvPr/>
      </p:nvGrpSpPr>
      <p:grpSpPr>
        <a:xfrm>
          <a:off x="0" y="0"/>
          <a:ext cx="0" cy="0"/>
          <a:chOff x="0" y="0"/>
          <a:chExt cx="0" cy="0"/>
        </a:xfrm>
      </p:grpSpPr>
      <p:sp>
        <p:nvSpPr>
          <p:cNvPr id="232" name="Google Shape;232;p29"/>
          <p:cNvSpPr txBox="1"/>
          <p:nvPr>
            <p:ph idx="1" type="body"/>
          </p:nvPr>
        </p:nvSpPr>
        <p:spPr>
          <a:xfrm>
            <a:off x="936675" y="305475"/>
            <a:ext cx="7115400" cy="4079400"/>
          </a:xfrm>
          <a:prstGeom prst="rect">
            <a:avLst/>
          </a:prstGeom>
          <a:noFill/>
          <a:ln>
            <a:noFill/>
          </a:ln>
        </p:spPr>
        <p:txBody>
          <a:bodyPr anchorCtr="0" anchor="t" bIns="0" lIns="0" spcFirstLastPara="1" rIns="0" wrap="square" tIns="0">
            <a:noAutofit/>
          </a:bodyPr>
          <a:lstStyle/>
          <a:p>
            <a:pPr indent="0" lvl="0" marL="0" marR="927100" rtl="0" algn="l">
              <a:lnSpc>
                <a:spcPct val="114000"/>
              </a:lnSpc>
              <a:spcBef>
                <a:spcPts val="0"/>
              </a:spcBef>
              <a:spcAft>
                <a:spcPts val="0"/>
              </a:spcAft>
              <a:buSzPts val="1800"/>
              <a:buNone/>
            </a:pPr>
            <a:r>
              <a:rPr b="1" lang="en" sz="4000">
                <a:solidFill>
                  <a:srgbClr val="000000"/>
                </a:solidFill>
                <a:latin typeface="Arial"/>
                <a:ea typeface="Arial"/>
                <a:cs typeface="Arial"/>
                <a:sym typeface="Arial"/>
              </a:rPr>
              <a:t>Grades</a:t>
            </a:r>
            <a:endParaRPr b="1" sz="1100">
              <a:solidFill>
                <a:srgbClr val="000000"/>
              </a:solidFill>
              <a:latin typeface="Arial"/>
              <a:ea typeface="Arial"/>
              <a:cs typeface="Arial"/>
              <a:sym typeface="Arial"/>
            </a:endParaRPr>
          </a:p>
          <a:p>
            <a:pPr indent="0" lvl="0" marL="774700" marR="927100" rtl="0" algn="l">
              <a:lnSpc>
                <a:spcPct val="114000"/>
              </a:lnSpc>
              <a:spcBef>
                <a:spcPts val="0"/>
              </a:spcBef>
              <a:spcAft>
                <a:spcPts val="0"/>
              </a:spcAft>
              <a:buSzPts val="1800"/>
              <a:buNone/>
            </a:pPr>
            <a:r>
              <a:t/>
            </a:r>
            <a:endParaRPr b="1">
              <a:solidFill>
                <a:srgbClr val="000000"/>
              </a:solidFill>
              <a:latin typeface="Arial"/>
              <a:ea typeface="Arial"/>
              <a:cs typeface="Arial"/>
              <a:sym typeface="Arial"/>
            </a:endParaRPr>
          </a:p>
          <a:p>
            <a:pPr indent="0" lvl="0" marL="0" marR="228600" rtl="0" algn="l">
              <a:lnSpc>
                <a:spcPct val="114000"/>
              </a:lnSpc>
              <a:spcBef>
                <a:spcPts val="0"/>
              </a:spcBef>
              <a:spcAft>
                <a:spcPts val="0"/>
              </a:spcAft>
              <a:buSzPts val="1800"/>
              <a:buNone/>
            </a:pPr>
            <a:r>
              <a:rPr lang="en">
                <a:solidFill>
                  <a:srgbClr val="000000"/>
                </a:solidFill>
                <a:latin typeface="Arial"/>
                <a:ea typeface="Arial"/>
                <a:cs typeface="Arial"/>
                <a:sym typeface="Arial"/>
              </a:rPr>
              <a:t>Official Student grades are found in Aspen. </a:t>
            </a:r>
            <a:endParaRPr>
              <a:solidFill>
                <a:srgbClr val="000000"/>
              </a:solidFill>
              <a:latin typeface="Arial"/>
              <a:ea typeface="Arial"/>
              <a:cs typeface="Arial"/>
              <a:sym typeface="Arial"/>
            </a:endParaRPr>
          </a:p>
          <a:p>
            <a:pPr indent="0" lvl="0" marL="0" marR="228600" rtl="0" algn="l">
              <a:lnSpc>
                <a:spcPct val="114000"/>
              </a:lnSpc>
              <a:spcBef>
                <a:spcPts val="0"/>
              </a:spcBef>
              <a:spcAft>
                <a:spcPts val="0"/>
              </a:spcAft>
              <a:buSzPts val="1800"/>
              <a:buNone/>
            </a:pPr>
            <a:r>
              <a:rPr b="1" lang="en">
                <a:solidFill>
                  <a:srgbClr val="000000"/>
                </a:solidFill>
                <a:latin typeface="Arial"/>
                <a:ea typeface="Arial"/>
                <a:cs typeface="Arial"/>
                <a:sym typeface="Arial"/>
              </a:rPr>
              <a:t>Aspen.knoxschools.or</a:t>
            </a:r>
            <a:endParaRPr b="1">
              <a:solidFill>
                <a:srgbClr val="000000"/>
              </a:solidFill>
              <a:latin typeface="Arial"/>
              <a:ea typeface="Arial"/>
              <a:cs typeface="Arial"/>
              <a:sym typeface="Arial"/>
            </a:endParaRPr>
          </a:p>
          <a:p>
            <a:pPr indent="0" lvl="0" marL="0" marR="228600" rtl="0" algn="l">
              <a:lnSpc>
                <a:spcPct val="114000"/>
              </a:lnSpc>
              <a:spcBef>
                <a:spcPts val="0"/>
              </a:spcBef>
              <a:spcAft>
                <a:spcPts val="0"/>
              </a:spcAft>
              <a:buSzPts val="1800"/>
              <a:buNone/>
            </a:pPr>
            <a:r>
              <a:t/>
            </a:r>
            <a:endParaRPr>
              <a:solidFill>
                <a:srgbClr val="000000"/>
              </a:solidFill>
              <a:latin typeface="Arial"/>
              <a:ea typeface="Arial"/>
              <a:cs typeface="Arial"/>
              <a:sym typeface="Arial"/>
            </a:endParaRPr>
          </a:p>
          <a:p>
            <a:pPr indent="0" lvl="0" marL="0" marR="228600" rtl="0" algn="l">
              <a:lnSpc>
                <a:spcPct val="114000"/>
              </a:lnSpc>
              <a:spcBef>
                <a:spcPts val="0"/>
              </a:spcBef>
              <a:spcAft>
                <a:spcPts val="0"/>
              </a:spcAft>
              <a:buSzPts val="1800"/>
              <a:buNone/>
            </a:pPr>
            <a:r>
              <a:t/>
            </a:r>
            <a:endParaRPr>
              <a:solidFill>
                <a:srgbClr val="000000"/>
              </a:solidFill>
              <a:latin typeface="Arial"/>
              <a:ea typeface="Arial"/>
              <a:cs typeface="Arial"/>
              <a:sym typeface="Arial"/>
            </a:endParaRPr>
          </a:p>
          <a:p>
            <a:pPr indent="0" lvl="0" marL="0" marR="228600" rtl="0" algn="l">
              <a:lnSpc>
                <a:spcPct val="114000"/>
              </a:lnSpc>
              <a:spcBef>
                <a:spcPts val="0"/>
              </a:spcBef>
              <a:spcAft>
                <a:spcPts val="0"/>
              </a:spcAft>
              <a:buSzPts val="1800"/>
              <a:buNone/>
            </a:pPr>
            <a:r>
              <a:rPr b="1" lang="en">
                <a:solidFill>
                  <a:srgbClr val="000000"/>
                </a:solidFill>
                <a:latin typeface="Arial"/>
                <a:ea typeface="Arial"/>
                <a:cs typeface="Arial"/>
                <a:sym typeface="Arial"/>
              </a:rPr>
              <a:t>Viewing Assignment Feedback</a:t>
            </a:r>
            <a:endParaRPr>
              <a:solidFill>
                <a:srgbClr val="000000"/>
              </a:solidFill>
              <a:latin typeface="Arial"/>
              <a:ea typeface="Arial"/>
              <a:cs typeface="Arial"/>
              <a:sym typeface="Arial"/>
            </a:endParaRPr>
          </a:p>
          <a:p>
            <a:pPr indent="-342900" lvl="0" marL="457200" marR="228600" rtl="0" algn="l">
              <a:lnSpc>
                <a:spcPct val="114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Canvas teacher feedback and grades can be found under “Grades” in the left navigation (if the teacher has chosen for it to be viewed). </a:t>
            </a:r>
            <a:endParaRPr>
              <a:solidFill>
                <a:srgbClr val="000000"/>
              </a:solidFill>
              <a:latin typeface="Arial"/>
              <a:ea typeface="Arial"/>
              <a:cs typeface="Arial"/>
              <a:sym typeface="Arial"/>
            </a:endParaRPr>
          </a:p>
          <a:p>
            <a:pPr indent="-342900" lvl="0" marL="457200" marR="228600" rtl="0" algn="l">
              <a:lnSpc>
                <a:spcPct val="114000"/>
              </a:lnSpc>
              <a:spcBef>
                <a:spcPts val="0"/>
              </a:spcBef>
              <a:spcAft>
                <a:spcPts val="0"/>
              </a:spcAft>
              <a:buClr>
                <a:srgbClr val="000000"/>
              </a:buClr>
              <a:buSzPts val="1800"/>
              <a:buFont typeface="Arial"/>
              <a:buChar char="●"/>
            </a:pPr>
            <a:r>
              <a:rPr lang="en">
                <a:solidFill>
                  <a:srgbClr val="000000"/>
                </a:solidFill>
                <a:latin typeface="Arial"/>
                <a:ea typeface="Arial"/>
                <a:cs typeface="Arial"/>
                <a:sym typeface="Arial"/>
              </a:rPr>
              <a:t>Students can reply to teacher feedback by submitting a comment (written, audio, or video)</a:t>
            </a:r>
            <a:endParaRPr>
              <a:solidFill>
                <a:srgbClr val="000000"/>
              </a:solidFill>
              <a:latin typeface="Arial"/>
              <a:ea typeface="Arial"/>
              <a:cs typeface="Arial"/>
              <a:sym typeface="Arial"/>
            </a:endParaRPr>
          </a:p>
          <a:p>
            <a:pPr indent="0" lvl="0" marL="0" rtl="0" algn="l">
              <a:lnSpc>
                <a:spcPct val="100000"/>
              </a:lnSpc>
              <a:spcBef>
                <a:spcPts val="360"/>
              </a:spcBef>
              <a:spcAft>
                <a:spcPts val="0"/>
              </a:spcAft>
              <a:buSzPts val="1800"/>
              <a:buNone/>
            </a:pPr>
            <a:r>
              <a:t/>
            </a:r>
            <a:endParaRPr sz="1400"/>
          </a:p>
        </p:txBody>
      </p:sp>
      <p:sp>
        <p:nvSpPr>
          <p:cNvPr id="233" name="Google Shape;233;p29"/>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solidFill>
                  <a:schemeClr val="lt1"/>
                </a:solidFill>
                <a:latin typeface="Arial"/>
                <a:ea typeface="Arial"/>
                <a:cs typeface="Arial"/>
                <a:sym typeface="Arial"/>
              </a:rPr>
              <a:t>‹#›</a:t>
            </a:fld>
            <a:endParaRPr>
              <a:solidFill>
                <a:schemeClr val="lt1"/>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30"/>
          <p:cNvSpPr txBox="1"/>
          <p:nvPr>
            <p:ph type="ctrTitle"/>
          </p:nvPr>
        </p:nvSpPr>
        <p:spPr>
          <a:xfrm rot="-187">
            <a:off x="467850" y="333840"/>
            <a:ext cx="5501400" cy="11598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4800"/>
              <a:buNone/>
            </a:pPr>
            <a:r>
              <a:t/>
            </a:r>
            <a:endParaRPr/>
          </a:p>
          <a:p>
            <a:pPr indent="0" lvl="0" marL="0" rtl="0" algn="l">
              <a:lnSpc>
                <a:spcPct val="100000"/>
              </a:lnSpc>
              <a:spcBef>
                <a:spcPts val="0"/>
              </a:spcBef>
              <a:spcAft>
                <a:spcPts val="0"/>
              </a:spcAft>
              <a:buSzPts val="4800"/>
              <a:buNone/>
            </a:pPr>
            <a:r>
              <a:rPr lang="en"/>
              <a:t>Google Drive</a:t>
            </a:r>
            <a:endParaRPr/>
          </a:p>
        </p:txBody>
      </p:sp>
      <p:sp>
        <p:nvSpPr>
          <p:cNvPr id="239" name="Google Shape;239;p30"/>
          <p:cNvSpPr txBox="1"/>
          <p:nvPr>
            <p:ph idx="1" type="subTitle"/>
          </p:nvPr>
        </p:nvSpPr>
        <p:spPr>
          <a:xfrm>
            <a:off x="467850" y="1876950"/>
            <a:ext cx="5427300" cy="17985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SzPts val="2400"/>
              <a:buNone/>
            </a:pPr>
            <a:r>
              <a:rPr lang="en" sz="2000">
                <a:solidFill>
                  <a:srgbClr val="000000"/>
                </a:solidFill>
                <a:latin typeface="Arial"/>
                <a:ea typeface="Arial"/>
                <a:cs typeface="Arial"/>
                <a:sym typeface="Arial"/>
              </a:rPr>
              <a:t>In order to have access to all your Google Files in Canvas, be sure to authorize and allow your Google Drive to connect to your Canvas.</a:t>
            </a:r>
            <a:endParaRPr sz="2000">
              <a:solidFill>
                <a:srgbClr val="000000"/>
              </a:solidFill>
              <a:latin typeface="Arial"/>
              <a:ea typeface="Arial"/>
              <a:cs typeface="Arial"/>
              <a:sym typeface="Arial"/>
            </a:endParaRPr>
          </a:p>
          <a:p>
            <a:pPr indent="0" lvl="0" marL="0" rtl="0" algn="l">
              <a:lnSpc>
                <a:spcPct val="100000"/>
              </a:lnSpc>
              <a:spcBef>
                <a:spcPts val="0"/>
              </a:spcBef>
              <a:spcAft>
                <a:spcPts val="0"/>
              </a:spcAft>
              <a:buSzPts val="2400"/>
              <a:buNone/>
            </a:pPr>
            <a:r>
              <a:t/>
            </a:r>
            <a:endParaRPr sz="2000">
              <a:solidFill>
                <a:srgbClr val="000000"/>
              </a:solidFill>
              <a:latin typeface="Arial"/>
              <a:ea typeface="Arial"/>
              <a:cs typeface="Arial"/>
              <a:sym typeface="Arial"/>
            </a:endParaRPr>
          </a:p>
          <a:p>
            <a:pPr indent="0" lvl="0" marL="0" rtl="0" algn="l">
              <a:lnSpc>
                <a:spcPct val="100000"/>
              </a:lnSpc>
              <a:spcBef>
                <a:spcPts val="0"/>
              </a:spcBef>
              <a:spcAft>
                <a:spcPts val="0"/>
              </a:spcAft>
              <a:buSzPts val="2400"/>
              <a:buNone/>
            </a:pPr>
            <a:r>
              <a:rPr i="1" lang="en" sz="1700">
                <a:solidFill>
                  <a:srgbClr val="000000"/>
                </a:solidFill>
                <a:latin typeface="Arial"/>
                <a:ea typeface="Arial"/>
                <a:cs typeface="Arial"/>
                <a:sym typeface="Arial"/>
              </a:rPr>
              <a:t>You should only have to do this one time. </a:t>
            </a:r>
            <a:endParaRPr i="1" sz="1700">
              <a:solidFill>
                <a:srgbClr val="000000"/>
              </a:solidFill>
              <a:latin typeface="Arial"/>
              <a:ea typeface="Arial"/>
              <a:cs typeface="Arial"/>
              <a:sym typeface="Arial"/>
            </a:endParaRPr>
          </a:p>
        </p:txBody>
      </p:sp>
      <p:pic>
        <p:nvPicPr>
          <p:cNvPr id="240" name="Google Shape;240;p30"/>
          <p:cNvPicPr preferRelativeResize="0"/>
          <p:nvPr/>
        </p:nvPicPr>
        <p:blipFill rotWithShape="1">
          <a:blip r:embed="rId3">
            <a:alphaModFix/>
          </a:blip>
          <a:srcRect b="0" l="0" r="0" t="0"/>
          <a:stretch/>
        </p:blipFill>
        <p:spPr>
          <a:xfrm>
            <a:off x="5422075" y="413975"/>
            <a:ext cx="3496750" cy="1160100"/>
          </a:xfrm>
          <a:prstGeom prst="rect">
            <a:avLst/>
          </a:prstGeom>
          <a:noFill/>
          <a:ln>
            <a:noFill/>
          </a:ln>
        </p:spPr>
      </p:pic>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4" name="Shape 244"/>
        <p:cNvGrpSpPr/>
        <p:nvPr/>
      </p:nvGrpSpPr>
      <p:grpSpPr>
        <a:xfrm>
          <a:off x="0" y="0"/>
          <a:ext cx="0" cy="0"/>
          <a:chOff x="0" y="0"/>
          <a:chExt cx="0" cy="0"/>
        </a:xfrm>
      </p:grpSpPr>
      <p:sp>
        <p:nvSpPr>
          <p:cNvPr id="245" name="Google Shape;245;p31"/>
          <p:cNvSpPr txBox="1"/>
          <p:nvPr>
            <p:ph idx="1" type="body"/>
          </p:nvPr>
        </p:nvSpPr>
        <p:spPr>
          <a:xfrm>
            <a:off x="737850" y="1475700"/>
            <a:ext cx="6034500" cy="3043200"/>
          </a:xfrm>
          <a:prstGeom prst="rect">
            <a:avLst/>
          </a:prstGeom>
          <a:noFill/>
          <a:ln>
            <a:noFill/>
          </a:ln>
        </p:spPr>
        <p:txBody>
          <a:bodyPr anchorCtr="0" anchor="t" bIns="0" lIns="0" spcFirstLastPara="1" rIns="0" wrap="square" tIns="0">
            <a:noAutofit/>
          </a:bodyPr>
          <a:lstStyle/>
          <a:p>
            <a:pPr indent="-381000" lvl="0" marL="457200" rtl="0" algn="l">
              <a:lnSpc>
                <a:spcPct val="100000"/>
              </a:lnSpc>
              <a:spcBef>
                <a:spcPts val="600"/>
              </a:spcBef>
              <a:spcAft>
                <a:spcPts val="0"/>
              </a:spcAft>
              <a:buClr>
                <a:srgbClr val="000000"/>
              </a:buClr>
              <a:buSzPts val="2400"/>
              <a:buChar char="◦"/>
            </a:pPr>
            <a:r>
              <a:rPr lang="en"/>
              <a:t>Canvas is organized by your teacher and they will have various features they will share with you. </a:t>
            </a:r>
            <a:endParaRPr/>
          </a:p>
          <a:p>
            <a:pPr indent="-381000" lvl="0" marL="457200" rtl="0" algn="l">
              <a:lnSpc>
                <a:spcPct val="100000"/>
              </a:lnSpc>
              <a:spcBef>
                <a:spcPts val="0"/>
              </a:spcBef>
              <a:spcAft>
                <a:spcPts val="0"/>
              </a:spcAft>
              <a:buClr>
                <a:srgbClr val="000000"/>
              </a:buClr>
              <a:buSzPts val="2400"/>
              <a:buChar char="◦"/>
            </a:pPr>
            <a:r>
              <a:rPr lang="en"/>
              <a:t>If you need help, just ask your teacher. </a:t>
            </a:r>
            <a:endParaRPr/>
          </a:p>
        </p:txBody>
      </p:sp>
      <p:sp>
        <p:nvSpPr>
          <p:cNvPr id="246" name="Google Shape;246;p31"/>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sp>
        <p:nvSpPr>
          <p:cNvPr id="247" name="Google Shape;247;p31"/>
          <p:cNvSpPr txBox="1"/>
          <p:nvPr>
            <p:ph type="title"/>
          </p:nvPr>
        </p:nvSpPr>
        <p:spPr>
          <a:xfrm>
            <a:off x="737850" y="517525"/>
            <a:ext cx="60345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a:t>Ask Your Teacher</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8" name="Shape 98"/>
        <p:cNvGrpSpPr/>
        <p:nvPr/>
      </p:nvGrpSpPr>
      <p:grpSpPr>
        <a:xfrm>
          <a:off x="0" y="0"/>
          <a:ext cx="0" cy="0"/>
          <a:chOff x="0" y="0"/>
          <a:chExt cx="0" cy="0"/>
        </a:xfrm>
      </p:grpSpPr>
      <p:sp>
        <p:nvSpPr>
          <p:cNvPr id="99" name="Google Shape;99;p14"/>
          <p:cNvSpPr txBox="1"/>
          <p:nvPr>
            <p:ph idx="1" type="subTitle"/>
          </p:nvPr>
        </p:nvSpPr>
        <p:spPr>
          <a:xfrm>
            <a:off x="886625" y="469300"/>
            <a:ext cx="7144500" cy="3491100"/>
          </a:xfrm>
          <a:prstGeom prst="rect">
            <a:avLst/>
          </a:prstGeom>
          <a:noFill/>
          <a:ln>
            <a:noFill/>
          </a:ln>
        </p:spPr>
        <p:txBody>
          <a:bodyPr anchorCtr="0" anchor="t" bIns="0" lIns="0" spcFirstLastPara="1" rIns="0" wrap="square" tIns="0">
            <a:noAutofit/>
          </a:bodyPr>
          <a:lstStyle/>
          <a:p>
            <a:pPr indent="0" lvl="0" marL="0" rtl="0" algn="ctr">
              <a:lnSpc>
                <a:spcPct val="100000"/>
              </a:lnSpc>
              <a:spcBef>
                <a:spcPts val="0"/>
              </a:spcBef>
              <a:spcAft>
                <a:spcPts val="0"/>
              </a:spcAft>
              <a:buSzPts val="2400"/>
              <a:buNone/>
            </a:pPr>
            <a:r>
              <a:rPr b="1" lang="en" sz="4000">
                <a:solidFill>
                  <a:srgbClr val="000000"/>
                </a:solidFill>
                <a:latin typeface="Arial"/>
                <a:ea typeface="Arial"/>
                <a:cs typeface="Arial"/>
                <a:sym typeface="Arial"/>
              </a:rPr>
              <a:t>Logging In</a:t>
            </a:r>
            <a:endParaRPr b="1" sz="4000">
              <a:solidFill>
                <a:srgbClr val="000000"/>
              </a:solidFill>
              <a:latin typeface="Arial"/>
              <a:ea typeface="Arial"/>
              <a:cs typeface="Arial"/>
              <a:sym typeface="Arial"/>
            </a:endParaRPr>
          </a:p>
          <a:p>
            <a:pPr indent="0" lvl="0" marL="0" rtl="0" algn="l">
              <a:lnSpc>
                <a:spcPct val="100000"/>
              </a:lnSpc>
              <a:spcBef>
                <a:spcPts val="0"/>
              </a:spcBef>
              <a:spcAft>
                <a:spcPts val="0"/>
              </a:spcAft>
              <a:buSzPts val="2400"/>
              <a:buNone/>
            </a:pPr>
            <a:r>
              <a:t/>
            </a:r>
            <a:endParaRPr b="1">
              <a:solidFill>
                <a:srgbClr val="000000"/>
              </a:solidFill>
              <a:latin typeface="Arial"/>
              <a:ea typeface="Arial"/>
              <a:cs typeface="Arial"/>
              <a:sym typeface="Arial"/>
            </a:endParaRPr>
          </a:p>
          <a:p>
            <a:pPr indent="0" lvl="0" marL="0" rtl="0" algn="l">
              <a:lnSpc>
                <a:spcPct val="100000"/>
              </a:lnSpc>
              <a:spcBef>
                <a:spcPts val="0"/>
              </a:spcBef>
              <a:spcAft>
                <a:spcPts val="0"/>
              </a:spcAft>
              <a:buSzPts val="2400"/>
              <a:buNone/>
            </a:pPr>
            <a:r>
              <a:rPr lang="en">
                <a:solidFill>
                  <a:srgbClr val="000000"/>
                </a:solidFill>
              </a:rPr>
              <a:t>-Logins are now a single sign-on (SSO). </a:t>
            </a:r>
            <a:endParaRPr>
              <a:solidFill>
                <a:srgbClr val="000000"/>
              </a:solidFill>
            </a:endParaRPr>
          </a:p>
          <a:p>
            <a:pPr indent="0" lvl="0" marL="0" rtl="0" algn="l">
              <a:lnSpc>
                <a:spcPct val="100000"/>
              </a:lnSpc>
              <a:spcBef>
                <a:spcPts val="0"/>
              </a:spcBef>
              <a:spcAft>
                <a:spcPts val="0"/>
              </a:spcAft>
              <a:buSzPts val="2400"/>
              <a:buNone/>
            </a:pPr>
            <a:r>
              <a:rPr lang="en">
                <a:solidFill>
                  <a:srgbClr val="000000"/>
                </a:solidFill>
              </a:rPr>
              <a:t>-Use your Microsoft login and your password to login. </a:t>
            </a:r>
            <a:endParaRPr>
              <a:solidFill>
                <a:srgbClr val="000000"/>
              </a:solidFill>
            </a:endParaRPr>
          </a:p>
          <a:p>
            <a:pPr indent="0" lvl="0" marL="0" rtl="0" algn="l">
              <a:lnSpc>
                <a:spcPct val="100000"/>
              </a:lnSpc>
              <a:spcBef>
                <a:spcPts val="0"/>
              </a:spcBef>
              <a:spcAft>
                <a:spcPts val="0"/>
              </a:spcAft>
              <a:buSzPts val="2400"/>
              <a:buNone/>
            </a:pPr>
            <a:r>
              <a:rPr lang="en">
                <a:solidFill>
                  <a:srgbClr val="000000"/>
                </a:solidFill>
              </a:rPr>
              <a:t>-Memorize your username and password. </a:t>
            </a:r>
            <a:endParaRPr>
              <a:solidFill>
                <a:srgbClr val="000000"/>
              </a:solidFill>
            </a:endParaRPr>
          </a:p>
          <a:p>
            <a:pPr indent="0" lvl="0" marL="0" rtl="0" algn="l">
              <a:lnSpc>
                <a:spcPct val="100000"/>
              </a:lnSpc>
              <a:spcBef>
                <a:spcPts val="0"/>
              </a:spcBef>
              <a:spcAft>
                <a:spcPts val="0"/>
              </a:spcAft>
              <a:buSzPts val="2400"/>
              <a:buNone/>
            </a:pPr>
            <a:r>
              <a:t/>
            </a:r>
            <a:endParaRPr>
              <a:solidFill>
                <a:srgbClr val="0000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1" name="Shape 251"/>
        <p:cNvGrpSpPr/>
        <p:nvPr/>
      </p:nvGrpSpPr>
      <p:grpSpPr>
        <a:xfrm>
          <a:off x="0" y="0"/>
          <a:ext cx="0" cy="0"/>
          <a:chOff x="0" y="0"/>
          <a:chExt cx="0" cy="0"/>
        </a:xfrm>
      </p:grpSpPr>
      <p:sp>
        <p:nvSpPr>
          <p:cNvPr id="252" name="Google Shape;252;p32"/>
          <p:cNvSpPr txBox="1"/>
          <p:nvPr>
            <p:ph type="title"/>
          </p:nvPr>
        </p:nvSpPr>
        <p:spPr>
          <a:xfrm>
            <a:off x="137075" y="235500"/>
            <a:ext cx="81588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sz="4000"/>
              <a:t>THE CANVAS STUDENT APP</a:t>
            </a:r>
            <a:endParaRPr sz="4000"/>
          </a:p>
        </p:txBody>
      </p:sp>
      <p:sp>
        <p:nvSpPr>
          <p:cNvPr id="253" name="Google Shape;253;p32"/>
          <p:cNvSpPr txBox="1"/>
          <p:nvPr>
            <p:ph idx="1" type="body"/>
          </p:nvPr>
        </p:nvSpPr>
        <p:spPr>
          <a:xfrm>
            <a:off x="724425" y="1314550"/>
            <a:ext cx="6034500" cy="3043200"/>
          </a:xfrm>
          <a:prstGeom prst="rect">
            <a:avLst/>
          </a:prstGeom>
          <a:noFill/>
          <a:ln>
            <a:noFill/>
          </a:ln>
        </p:spPr>
        <p:txBody>
          <a:bodyPr anchorCtr="0" anchor="t" bIns="0" lIns="0" spcFirstLastPara="1" rIns="0" wrap="square" tIns="0">
            <a:noAutofit/>
          </a:bodyPr>
          <a:lstStyle/>
          <a:p>
            <a:pPr indent="-355600" lvl="0" marL="457200" rtl="0" algn="l">
              <a:lnSpc>
                <a:spcPct val="100000"/>
              </a:lnSpc>
              <a:spcBef>
                <a:spcPts val="600"/>
              </a:spcBef>
              <a:spcAft>
                <a:spcPts val="0"/>
              </a:spcAft>
              <a:buSzPts val="2000"/>
              <a:buChar char="◦"/>
            </a:pPr>
            <a:r>
              <a:rPr lang="en" sz="2000"/>
              <a:t>This app can be downloaded from the Apple or Android Store. </a:t>
            </a:r>
            <a:endParaRPr sz="2000"/>
          </a:p>
          <a:p>
            <a:pPr indent="0" lvl="0" marL="457200" rtl="0" algn="l">
              <a:lnSpc>
                <a:spcPct val="100000"/>
              </a:lnSpc>
              <a:spcBef>
                <a:spcPts val="600"/>
              </a:spcBef>
              <a:spcAft>
                <a:spcPts val="0"/>
              </a:spcAft>
              <a:buSzPts val="2400"/>
              <a:buNone/>
            </a:pPr>
            <a:r>
              <a:t/>
            </a:r>
            <a:endParaRPr sz="2000"/>
          </a:p>
          <a:p>
            <a:pPr indent="-355600" lvl="0" marL="457200" rtl="0" algn="l">
              <a:lnSpc>
                <a:spcPct val="100000"/>
              </a:lnSpc>
              <a:spcBef>
                <a:spcPts val="600"/>
              </a:spcBef>
              <a:spcAft>
                <a:spcPts val="0"/>
              </a:spcAft>
              <a:buSzPts val="2000"/>
              <a:buChar char="◦"/>
            </a:pPr>
            <a:r>
              <a:rPr lang="en" sz="2000"/>
              <a:t>The app will allow you to: </a:t>
            </a:r>
            <a:endParaRPr sz="2000"/>
          </a:p>
          <a:p>
            <a:pPr indent="-355600" lvl="1" marL="914400" rtl="0" algn="l">
              <a:lnSpc>
                <a:spcPct val="100000"/>
              </a:lnSpc>
              <a:spcBef>
                <a:spcPts val="0"/>
              </a:spcBef>
              <a:spcAft>
                <a:spcPts val="0"/>
              </a:spcAft>
              <a:buSzPts val="2000"/>
              <a:buChar char="◦"/>
            </a:pPr>
            <a:r>
              <a:rPr lang="en" sz="2000"/>
              <a:t>Access your courses and groups</a:t>
            </a:r>
            <a:endParaRPr sz="2000"/>
          </a:p>
          <a:p>
            <a:pPr indent="-355600" lvl="1" marL="914400" rtl="0" algn="l">
              <a:lnSpc>
                <a:spcPct val="100000"/>
              </a:lnSpc>
              <a:spcBef>
                <a:spcPts val="0"/>
              </a:spcBef>
              <a:spcAft>
                <a:spcPts val="0"/>
              </a:spcAft>
              <a:buSzPts val="2000"/>
              <a:buChar char="◦"/>
            </a:pPr>
            <a:r>
              <a:rPr lang="en" sz="2000"/>
              <a:t>Submit assignments</a:t>
            </a:r>
            <a:endParaRPr sz="2000"/>
          </a:p>
          <a:p>
            <a:pPr indent="-355600" lvl="1" marL="914400" rtl="0" algn="l">
              <a:lnSpc>
                <a:spcPct val="100000"/>
              </a:lnSpc>
              <a:spcBef>
                <a:spcPts val="0"/>
              </a:spcBef>
              <a:spcAft>
                <a:spcPts val="0"/>
              </a:spcAft>
              <a:buSzPts val="2000"/>
              <a:buChar char="◦"/>
            </a:pPr>
            <a:r>
              <a:rPr lang="en" sz="2000"/>
              <a:t>Participate in discussions</a:t>
            </a:r>
            <a:endParaRPr sz="2000"/>
          </a:p>
          <a:p>
            <a:pPr indent="-355600" lvl="1" marL="914400" rtl="0" algn="l">
              <a:lnSpc>
                <a:spcPct val="100000"/>
              </a:lnSpc>
              <a:spcBef>
                <a:spcPts val="0"/>
              </a:spcBef>
              <a:spcAft>
                <a:spcPts val="0"/>
              </a:spcAft>
              <a:buSzPts val="2000"/>
              <a:buChar char="◦"/>
            </a:pPr>
            <a:r>
              <a:rPr lang="en" sz="2000"/>
              <a:t>View grades and course materials</a:t>
            </a:r>
            <a:endParaRPr sz="2000"/>
          </a:p>
          <a:p>
            <a:pPr indent="-355600" lvl="1" marL="914400" rtl="0" algn="l">
              <a:lnSpc>
                <a:spcPct val="100000"/>
              </a:lnSpc>
              <a:spcBef>
                <a:spcPts val="0"/>
              </a:spcBef>
              <a:spcAft>
                <a:spcPts val="0"/>
              </a:spcAft>
              <a:buSzPts val="2000"/>
              <a:buChar char="◦"/>
            </a:pPr>
            <a:r>
              <a:rPr lang="en" sz="2000"/>
              <a:t>Access course calendars, to do items, notifications, and messages. </a:t>
            </a:r>
            <a:endParaRPr sz="2000"/>
          </a:p>
          <a:p>
            <a:pPr indent="0" lvl="0" marL="0" rtl="0" algn="l">
              <a:lnSpc>
                <a:spcPct val="100000"/>
              </a:lnSpc>
              <a:spcBef>
                <a:spcPts val="600"/>
              </a:spcBef>
              <a:spcAft>
                <a:spcPts val="0"/>
              </a:spcAft>
              <a:buSzPts val="2400"/>
              <a:buNone/>
            </a:pPr>
            <a:r>
              <a:t/>
            </a:r>
            <a:endParaRPr sz="2000"/>
          </a:p>
          <a:p>
            <a:pPr indent="0" lvl="0" marL="0" rtl="0" algn="l">
              <a:lnSpc>
                <a:spcPct val="115000"/>
              </a:lnSpc>
              <a:spcBef>
                <a:spcPts val="1100"/>
              </a:spcBef>
              <a:spcAft>
                <a:spcPts val="0"/>
              </a:spcAft>
              <a:buSzPts val="2400"/>
              <a:buNone/>
            </a:pPr>
            <a:r>
              <a:t/>
            </a:r>
            <a:endParaRPr sz="1150">
              <a:solidFill>
                <a:srgbClr val="424242"/>
              </a:solidFill>
              <a:latin typeface="Arial"/>
              <a:ea typeface="Arial"/>
              <a:cs typeface="Arial"/>
              <a:sym typeface="Arial"/>
            </a:endParaRPr>
          </a:p>
          <a:p>
            <a:pPr indent="0" lvl="0" marL="0" rtl="0" algn="l">
              <a:lnSpc>
                <a:spcPct val="100000"/>
              </a:lnSpc>
              <a:spcBef>
                <a:spcPts val="1100"/>
              </a:spcBef>
              <a:spcAft>
                <a:spcPts val="0"/>
              </a:spcAft>
              <a:buSzPts val="2400"/>
              <a:buNone/>
            </a:pPr>
            <a:r>
              <a:t/>
            </a:r>
            <a:endParaRPr sz="2000"/>
          </a:p>
        </p:txBody>
      </p:sp>
      <p:sp>
        <p:nvSpPr>
          <p:cNvPr id="254" name="Google Shape;254;p32"/>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pic>
        <p:nvPicPr>
          <p:cNvPr id="255" name="Google Shape;255;p32"/>
          <p:cNvPicPr preferRelativeResize="0"/>
          <p:nvPr/>
        </p:nvPicPr>
        <p:blipFill rotWithShape="1">
          <a:blip r:embed="rId3">
            <a:alphaModFix/>
          </a:blip>
          <a:srcRect b="0" l="0" r="0" t="0"/>
          <a:stretch/>
        </p:blipFill>
        <p:spPr>
          <a:xfrm rot="3">
            <a:off x="7117741" y="2471193"/>
            <a:ext cx="1911541" cy="2278663"/>
          </a:xfrm>
          <a:prstGeom prst="rect">
            <a:avLst/>
          </a:prstGeom>
          <a:noFill/>
          <a:ln>
            <a:noFill/>
          </a:ln>
        </p:spPr>
      </p:pic>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9" name="Shape 259"/>
        <p:cNvGrpSpPr/>
        <p:nvPr/>
      </p:nvGrpSpPr>
      <p:grpSpPr>
        <a:xfrm>
          <a:off x="0" y="0"/>
          <a:ext cx="0" cy="0"/>
          <a:chOff x="0" y="0"/>
          <a:chExt cx="0" cy="0"/>
        </a:xfrm>
      </p:grpSpPr>
      <p:sp>
        <p:nvSpPr>
          <p:cNvPr id="260" name="Google Shape;260;p33"/>
          <p:cNvSpPr txBox="1"/>
          <p:nvPr>
            <p:ph type="ctrTitle"/>
          </p:nvPr>
        </p:nvSpPr>
        <p:spPr>
          <a:xfrm>
            <a:off x="502225" y="233425"/>
            <a:ext cx="6342900" cy="11598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4800"/>
              <a:buNone/>
            </a:pPr>
            <a:r>
              <a:rPr lang="en">
                <a:solidFill>
                  <a:srgbClr val="000000"/>
                </a:solidFill>
              </a:rPr>
              <a:t>Need Help?</a:t>
            </a:r>
            <a:endParaRPr>
              <a:solidFill>
                <a:srgbClr val="000000"/>
              </a:solidFill>
            </a:endParaRPr>
          </a:p>
        </p:txBody>
      </p:sp>
      <p:sp>
        <p:nvSpPr>
          <p:cNvPr id="261" name="Google Shape;261;p33"/>
          <p:cNvSpPr txBox="1"/>
          <p:nvPr>
            <p:ph idx="1" type="subTitle"/>
          </p:nvPr>
        </p:nvSpPr>
        <p:spPr>
          <a:xfrm>
            <a:off x="354625" y="1735348"/>
            <a:ext cx="6638100" cy="1672800"/>
          </a:xfrm>
          <a:prstGeom prst="rect">
            <a:avLst/>
          </a:prstGeom>
          <a:noFill/>
          <a:ln>
            <a:noFill/>
          </a:ln>
        </p:spPr>
        <p:txBody>
          <a:bodyPr anchorCtr="0" anchor="t" bIns="0" lIns="0" spcFirstLastPara="1" rIns="0" wrap="square" tIns="0">
            <a:noAutofit/>
          </a:bodyPr>
          <a:lstStyle/>
          <a:p>
            <a:pPr indent="-381000" lvl="0" marL="457200" rtl="0" algn="l">
              <a:lnSpc>
                <a:spcPct val="100000"/>
              </a:lnSpc>
              <a:spcBef>
                <a:spcPts val="0"/>
              </a:spcBef>
              <a:spcAft>
                <a:spcPts val="0"/>
              </a:spcAft>
              <a:buClr>
                <a:srgbClr val="000000"/>
              </a:buClr>
              <a:buSzPts val="2400"/>
              <a:buChar char="●"/>
            </a:pPr>
            <a:r>
              <a:rPr lang="en">
                <a:solidFill>
                  <a:srgbClr val="000000"/>
                </a:solidFill>
              </a:rPr>
              <a:t>Contact the teacher for your course. </a:t>
            </a:r>
            <a:endParaRPr>
              <a:solidFill>
                <a:srgbClr val="000000"/>
              </a:solidFill>
            </a:endParaRPr>
          </a:p>
          <a:p>
            <a:pPr indent="0" lvl="0" marL="0" rtl="0" algn="l">
              <a:lnSpc>
                <a:spcPct val="100000"/>
              </a:lnSpc>
              <a:spcBef>
                <a:spcPts val="0"/>
              </a:spcBef>
              <a:spcAft>
                <a:spcPts val="0"/>
              </a:spcAft>
              <a:buSzPts val="2400"/>
              <a:buNone/>
            </a:pPr>
            <a:r>
              <a:t/>
            </a:r>
            <a:endParaRPr>
              <a:solidFill>
                <a:srgbClr val="000000"/>
              </a:solidFill>
            </a:endParaRPr>
          </a:p>
          <a:p>
            <a:pPr indent="-381000" lvl="0" marL="457200" rtl="0" algn="l">
              <a:lnSpc>
                <a:spcPct val="100000"/>
              </a:lnSpc>
              <a:spcBef>
                <a:spcPts val="0"/>
              </a:spcBef>
              <a:spcAft>
                <a:spcPts val="0"/>
              </a:spcAft>
              <a:buClr>
                <a:srgbClr val="000000"/>
              </a:buClr>
              <a:buSzPts val="2400"/>
              <a:buChar char="●"/>
            </a:pPr>
            <a:r>
              <a:rPr lang="en">
                <a:solidFill>
                  <a:srgbClr val="000000"/>
                </a:solidFill>
              </a:rPr>
              <a:t>Use Help icon to access... </a:t>
            </a:r>
            <a:endParaRPr>
              <a:solidFill>
                <a:srgbClr val="000000"/>
              </a:solidFill>
            </a:endParaRPr>
          </a:p>
          <a:p>
            <a:pPr indent="0" lvl="0" marL="457200" rtl="0" algn="l">
              <a:lnSpc>
                <a:spcPct val="100000"/>
              </a:lnSpc>
              <a:spcBef>
                <a:spcPts val="0"/>
              </a:spcBef>
              <a:spcAft>
                <a:spcPts val="0"/>
              </a:spcAft>
              <a:buSzPts val="2400"/>
              <a:buNone/>
            </a:pPr>
            <a:r>
              <a:rPr lang="en">
                <a:solidFill>
                  <a:srgbClr val="000000"/>
                </a:solidFill>
              </a:rPr>
              <a:t>Canvas Help Guides &amp; Welcome Tour </a:t>
            </a:r>
            <a:endParaRPr>
              <a:solidFill>
                <a:srgbClr val="000000"/>
              </a:solidFill>
            </a:endParaRPr>
          </a:p>
        </p:txBody>
      </p:sp>
      <p:pic>
        <p:nvPicPr>
          <p:cNvPr id="262" name="Google Shape;262;p33"/>
          <p:cNvPicPr preferRelativeResize="0"/>
          <p:nvPr/>
        </p:nvPicPr>
        <p:blipFill rotWithShape="1">
          <a:blip r:embed="rId3">
            <a:alphaModFix/>
          </a:blip>
          <a:srcRect b="0" l="0" r="0" t="0"/>
          <a:stretch/>
        </p:blipFill>
        <p:spPr>
          <a:xfrm>
            <a:off x="5831600" y="2264050"/>
            <a:ext cx="1013525" cy="9335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sp>
        <p:nvSpPr>
          <p:cNvPr id="104" name="Google Shape;104;p15"/>
          <p:cNvSpPr txBox="1"/>
          <p:nvPr>
            <p:ph type="title"/>
          </p:nvPr>
        </p:nvSpPr>
        <p:spPr>
          <a:xfrm>
            <a:off x="174125" y="1242125"/>
            <a:ext cx="7833600" cy="1005600"/>
          </a:xfrm>
          <a:prstGeom prst="rect">
            <a:avLst/>
          </a:prstGeom>
          <a:noFill/>
          <a:ln>
            <a:noFill/>
          </a:ln>
        </p:spPr>
        <p:txBody>
          <a:bodyPr anchorCtr="0" anchor="b" bIns="0" lIns="0" spcFirstLastPara="1" rIns="0" wrap="square" tIns="0">
            <a:noAutofit/>
          </a:bodyPr>
          <a:lstStyle/>
          <a:p>
            <a:pPr indent="0" lvl="0" marL="0" rtl="0" algn="ctr">
              <a:lnSpc>
                <a:spcPct val="100000"/>
              </a:lnSpc>
              <a:spcBef>
                <a:spcPts val="0"/>
              </a:spcBef>
              <a:spcAft>
                <a:spcPts val="0"/>
              </a:spcAft>
              <a:buSzPts val="3000"/>
              <a:buNone/>
            </a:pPr>
            <a:r>
              <a:rPr b="1" lang="en" sz="4000"/>
              <a:t>Logging In </a:t>
            </a:r>
            <a:endParaRPr b="1" sz="3900"/>
          </a:p>
          <a:p>
            <a:pPr indent="0" lvl="0" marL="0" rtl="0" algn="l">
              <a:lnSpc>
                <a:spcPct val="100000"/>
              </a:lnSpc>
              <a:spcBef>
                <a:spcPts val="0"/>
              </a:spcBef>
              <a:spcAft>
                <a:spcPts val="0"/>
              </a:spcAft>
              <a:buSzPts val="3000"/>
              <a:buNone/>
            </a:pPr>
            <a:r>
              <a:t/>
            </a:r>
            <a:endParaRPr b="1" sz="3900"/>
          </a:p>
          <a:p>
            <a:pPr indent="0" lvl="0" marL="0" rtl="0" algn="l">
              <a:lnSpc>
                <a:spcPct val="100000"/>
              </a:lnSpc>
              <a:spcBef>
                <a:spcPts val="0"/>
              </a:spcBef>
              <a:spcAft>
                <a:spcPts val="0"/>
              </a:spcAft>
              <a:buSzPts val="3000"/>
              <a:buNone/>
            </a:pPr>
            <a:r>
              <a:rPr b="1" lang="en" sz="1700" u="sng">
                <a:solidFill>
                  <a:schemeClr val="hlink"/>
                </a:solidFill>
                <a:latin typeface="Arial"/>
                <a:ea typeface="Arial"/>
                <a:cs typeface="Arial"/>
                <a:sym typeface="Arial"/>
                <a:hlinkClick r:id="rId3"/>
              </a:rPr>
              <a:t>https://knoxschools.instructure.com/</a:t>
            </a:r>
            <a:endParaRPr b="1" sz="2600">
              <a:latin typeface="Arial"/>
              <a:ea typeface="Arial"/>
              <a:cs typeface="Arial"/>
              <a:sym typeface="Arial"/>
            </a:endParaRPr>
          </a:p>
          <a:p>
            <a:pPr indent="0" lvl="0" marL="0" rtl="0" algn="l">
              <a:lnSpc>
                <a:spcPct val="100000"/>
              </a:lnSpc>
              <a:spcBef>
                <a:spcPts val="0"/>
              </a:spcBef>
              <a:spcAft>
                <a:spcPts val="0"/>
              </a:spcAft>
              <a:buSzPts val="3000"/>
              <a:buNone/>
            </a:pPr>
            <a:r>
              <a:t/>
            </a:r>
            <a:endParaRPr b="1" sz="4000"/>
          </a:p>
        </p:txBody>
      </p:sp>
      <p:sp>
        <p:nvSpPr>
          <p:cNvPr id="105" name="Google Shape;105;p15"/>
          <p:cNvSpPr txBox="1"/>
          <p:nvPr>
            <p:ph idx="1" type="body"/>
          </p:nvPr>
        </p:nvSpPr>
        <p:spPr>
          <a:xfrm>
            <a:off x="678750" y="1710275"/>
            <a:ext cx="3904200" cy="29088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Clr>
                <a:schemeClr val="dk1"/>
              </a:buClr>
              <a:buSzPts val="1100"/>
              <a:buFont typeface="Arial"/>
              <a:buNone/>
            </a:pPr>
            <a:r>
              <a:t/>
            </a:r>
            <a:endParaRPr b="1"/>
          </a:p>
          <a:p>
            <a:pPr indent="0" lvl="0" marL="0" rtl="0" algn="l">
              <a:lnSpc>
                <a:spcPct val="100000"/>
              </a:lnSpc>
              <a:spcBef>
                <a:spcPts val="600"/>
              </a:spcBef>
              <a:spcAft>
                <a:spcPts val="0"/>
              </a:spcAft>
              <a:buClr>
                <a:schemeClr val="dk1"/>
              </a:buClr>
              <a:buSzPts val="1100"/>
              <a:buFont typeface="Arial"/>
              <a:buNone/>
            </a:pPr>
            <a:r>
              <a:rPr b="1" lang="en">
                <a:solidFill>
                  <a:srgbClr val="000000"/>
                </a:solidFill>
              </a:rPr>
              <a:t>Bookmark toolbar&gt;Canvas</a:t>
            </a:r>
            <a:endParaRPr>
              <a:solidFill>
                <a:srgbClr val="000000"/>
              </a:solidFill>
            </a:endParaRPr>
          </a:p>
          <a:p>
            <a:pPr indent="0" lvl="0" marL="0" rtl="0" algn="l">
              <a:lnSpc>
                <a:spcPct val="100000"/>
              </a:lnSpc>
              <a:spcBef>
                <a:spcPts val="600"/>
              </a:spcBef>
              <a:spcAft>
                <a:spcPts val="0"/>
              </a:spcAft>
              <a:buClr>
                <a:schemeClr val="dk1"/>
              </a:buClr>
              <a:buSzPts val="1100"/>
              <a:buFont typeface="Arial"/>
              <a:buNone/>
            </a:pPr>
            <a:r>
              <a:t/>
            </a:r>
            <a:endParaRPr sz="800"/>
          </a:p>
          <a:p>
            <a:pPr indent="0" lvl="0" marL="0" rtl="0" algn="l">
              <a:lnSpc>
                <a:spcPct val="100000"/>
              </a:lnSpc>
              <a:spcBef>
                <a:spcPts val="600"/>
              </a:spcBef>
              <a:spcAft>
                <a:spcPts val="0"/>
              </a:spcAft>
              <a:buClr>
                <a:schemeClr val="dk1"/>
              </a:buClr>
              <a:buSzPts val="1100"/>
              <a:buFont typeface="Arial"/>
              <a:buNone/>
            </a:pPr>
            <a:r>
              <a:t/>
            </a:r>
            <a:endParaRPr sz="800"/>
          </a:p>
          <a:p>
            <a:pPr indent="0" lvl="0" marL="0" rtl="0" algn="l">
              <a:lnSpc>
                <a:spcPct val="100000"/>
              </a:lnSpc>
              <a:spcBef>
                <a:spcPts val="600"/>
              </a:spcBef>
              <a:spcAft>
                <a:spcPts val="0"/>
              </a:spcAft>
              <a:buClr>
                <a:schemeClr val="dk1"/>
              </a:buClr>
              <a:buSzPts val="1100"/>
              <a:buFont typeface="Arial"/>
              <a:buNone/>
            </a:pPr>
            <a:r>
              <a:t/>
            </a:r>
            <a:endParaRPr sz="800"/>
          </a:p>
          <a:p>
            <a:pPr indent="0" lvl="0" marL="0" rtl="0" algn="l">
              <a:lnSpc>
                <a:spcPct val="100000"/>
              </a:lnSpc>
              <a:spcBef>
                <a:spcPts val="600"/>
              </a:spcBef>
              <a:spcAft>
                <a:spcPts val="0"/>
              </a:spcAft>
              <a:buClr>
                <a:schemeClr val="dk1"/>
              </a:buClr>
              <a:buSzPts val="1100"/>
              <a:buFont typeface="Arial"/>
              <a:buNone/>
            </a:pPr>
            <a:r>
              <a:t/>
            </a:r>
            <a:endParaRPr b="1" sz="2600"/>
          </a:p>
        </p:txBody>
      </p:sp>
      <p:sp>
        <p:nvSpPr>
          <p:cNvPr id="106" name="Google Shape;106;p15"/>
          <p:cNvSpPr txBox="1"/>
          <p:nvPr>
            <p:ph idx="2" type="body"/>
          </p:nvPr>
        </p:nvSpPr>
        <p:spPr>
          <a:xfrm>
            <a:off x="248750" y="3517700"/>
            <a:ext cx="5887500" cy="7173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0"/>
              </a:spcBef>
              <a:spcAft>
                <a:spcPts val="0"/>
              </a:spcAft>
              <a:buClr>
                <a:schemeClr val="dk1"/>
              </a:buClr>
              <a:buSzPts val="1100"/>
              <a:buFont typeface="Arial"/>
              <a:buNone/>
            </a:pPr>
            <a:r>
              <a:rPr lang="en">
                <a:solidFill>
                  <a:srgbClr val="000000"/>
                </a:solidFill>
              </a:rPr>
              <a:t>Use your district email and password to login. </a:t>
            </a:r>
            <a:endParaRPr>
              <a:solidFill>
                <a:srgbClr val="000000"/>
              </a:solidFill>
            </a:endParaRPr>
          </a:p>
          <a:p>
            <a:pPr indent="0" lvl="0" marL="0" rtl="0" algn="l">
              <a:lnSpc>
                <a:spcPct val="100000"/>
              </a:lnSpc>
              <a:spcBef>
                <a:spcPts val="0"/>
              </a:spcBef>
              <a:spcAft>
                <a:spcPts val="0"/>
              </a:spcAft>
              <a:buClr>
                <a:schemeClr val="dk1"/>
              </a:buClr>
              <a:buSzPts val="1100"/>
              <a:buFont typeface="Arial"/>
              <a:buNone/>
            </a:pPr>
            <a:r>
              <a:t/>
            </a:r>
            <a:endParaRPr sz="1200"/>
          </a:p>
          <a:p>
            <a:pPr indent="0" lvl="0" marL="0" rtl="0" algn="l">
              <a:lnSpc>
                <a:spcPct val="100000"/>
              </a:lnSpc>
              <a:spcBef>
                <a:spcPts val="0"/>
              </a:spcBef>
              <a:spcAft>
                <a:spcPts val="0"/>
              </a:spcAft>
              <a:buSzPts val="2000"/>
              <a:buNone/>
            </a:pPr>
            <a:r>
              <a:t/>
            </a:r>
            <a:endParaRPr sz="1200"/>
          </a:p>
        </p:txBody>
      </p:sp>
      <p:sp>
        <p:nvSpPr>
          <p:cNvPr id="107" name="Google Shape;107;p15"/>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latin typeface="Arial"/>
                <a:ea typeface="Arial"/>
                <a:cs typeface="Arial"/>
                <a:sym typeface="Arial"/>
              </a:rPr>
              <a:t>‹#›</a:t>
            </a:fld>
            <a:endParaRPr>
              <a:latin typeface="Arial"/>
              <a:ea typeface="Arial"/>
              <a:cs typeface="Arial"/>
              <a:sym typeface="Arial"/>
            </a:endParaRPr>
          </a:p>
        </p:txBody>
      </p:sp>
      <p:pic>
        <p:nvPicPr>
          <p:cNvPr id="108" name="Google Shape;108;p15"/>
          <p:cNvPicPr preferRelativeResize="0"/>
          <p:nvPr/>
        </p:nvPicPr>
        <p:blipFill rotWithShape="1">
          <a:blip r:embed="rId4">
            <a:alphaModFix/>
          </a:blip>
          <a:srcRect b="0" l="0" r="0" t="0"/>
          <a:stretch/>
        </p:blipFill>
        <p:spPr>
          <a:xfrm>
            <a:off x="4819000" y="1321475"/>
            <a:ext cx="2696724" cy="1363750"/>
          </a:xfrm>
          <a:prstGeom prst="rect">
            <a:avLst/>
          </a:prstGeom>
          <a:noFill/>
          <a:ln>
            <a:noFill/>
          </a:ln>
        </p:spPr>
      </p:pic>
      <p:pic>
        <p:nvPicPr>
          <p:cNvPr id="109" name="Google Shape;109;p15"/>
          <p:cNvPicPr preferRelativeResize="0"/>
          <p:nvPr/>
        </p:nvPicPr>
        <p:blipFill rotWithShape="1">
          <a:blip r:embed="rId5">
            <a:alphaModFix/>
          </a:blip>
          <a:srcRect b="0" l="0" r="0" t="0"/>
          <a:stretch/>
        </p:blipFill>
        <p:spPr>
          <a:xfrm>
            <a:off x="6006326" y="2685224"/>
            <a:ext cx="2474249" cy="23445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3" name="Shape 113"/>
        <p:cNvGrpSpPr/>
        <p:nvPr/>
      </p:nvGrpSpPr>
      <p:grpSpPr>
        <a:xfrm>
          <a:off x="0" y="0"/>
          <a:ext cx="0" cy="0"/>
          <a:chOff x="0" y="0"/>
          <a:chExt cx="0" cy="0"/>
        </a:xfrm>
      </p:grpSpPr>
      <p:sp>
        <p:nvSpPr>
          <p:cNvPr id="114" name="Google Shape;114;p16"/>
          <p:cNvSpPr txBox="1"/>
          <p:nvPr>
            <p:ph type="ctrTitle"/>
          </p:nvPr>
        </p:nvSpPr>
        <p:spPr>
          <a:xfrm>
            <a:off x="1523550" y="72925"/>
            <a:ext cx="6096900" cy="1159800"/>
          </a:xfrm>
          <a:prstGeom prst="rect">
            <a:avLst/>
          </a:prstGeom>
          <a:noFill/>
          <a:ln>
            <a:noFill/>
          </a:ln>
        </p:spPr>
        <p:txBody>
          <a:bodyPr anchorCtr="0" anchor="b" bIns="0" lIns="0" spcFirstLastPara="1" rIns="0" wrap="square" tIns="0">
            <a:noAutofit/>
          </a:bodyPr>
          <a:lstStyle/>
          <a:p>
            <a:pPr indent="0" lvl="0" marL="0" rtl="0" algn="ctr">
              <a:lnSpc>
                <a:spcPct val="100000"/>
              </a:lnSpc>
              <a:spcBef>
                <a:spcPts val="0"/>
              </a:spcBef>
              <a:spcAft>
                <a:spcPts val="0"/>
              </a:spcAft>
              <a:buSzPts val="4800"/>
              <a:buNone/>
            </a:pPr>
            <a:r>
              <a:rPr lang="en" sz="3300"/>
              <a:t>FIRST TIME  LOGGING IN?</a:t>
            </a:r>
            <a:endParaRPr sz="3300"/>
          </a:p>
          <a:p>
            <a:pPr indent="0" lvl="0" marL="0" rtl="0" algn="ctr">
              <a:lnSpc>
                <a:spcPct val="100000"/>
              </a:lnSpc>
              <a:spcBef>
                <a:spcPts val="0"/>
              </a:spcBef>
              <a:spcAft>
                <a:spcPts val="0"/>
              </a:spcAft>
              <a:buSzPts val="4800"/>
              <a:buNone/>
            </a:pPr>
            <a:r>
              <a:t/>
            </a:r>
            <a:endParaRPr sz="3300"/>
          </a:p>
        </p:txBody>
      </p:sp>
      <p:pic>
        <p:nvPicPr>
          <p:cNvPr id="115" name="Google Shape;115;p16"/>
          <p:cNvPicPr preferRelativeResize="0"/>
          <p:nvPr/>
        </p:nvPicPr>
        <p:blipFill rotWithShape="1">
          <a:blip r:embed="rId3">
            <a:alphaModFix/>
          </a:blip>
          <a:srcRect b="0" l="0" r="0" t="0"/>
          <a:stretch/>
        </p:blipFill>
        <p:spPr>
          <a:xfrm>
            <a:off x="2051076" y="1232725"/>
            <a:ext cx="4851249" cy="25065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9" name="Shape 119"/>
        <p:cNvGrpSpPr/>
        <p:nvPr/>
      </p:nvGrpSpPr>
      <p:grpSpPr>
        <a:xfrm>
          <a:off x="0" y="0"/>
          <a:ext cx="0" cy="0"/>
          <a:chOff x="0" y="0"/>
          <a:chExt cx="0" cy="0"/>
        </a:xfrm>
      </p:grpSpPr>
      <p:sp>
        <p:nvSpPr>
          <p:cNvPr id="120" name="Google Shape;120;p17"/>
          <p:cNvSpPr txBox="1"/>
          <p:nvPr>
            <p:ph idx="4294967295" type="body"/>
          </p:nvPr>
        </p:nvSpPr>
        <p:spPr>
          <a:xfrm>
            <a:off x="1774750" y="1194750"/>
            <a:ext cx="4987500" cy="24978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SzPts val="2400"/>
              <a:buNone/>
            </a:pPr>
            <a:r>
              <a:t/>
            </a:r>
            <a:endParaRPr/>
          </a:p>
          <a:p>
            <a:pPr indent="0" lvl="0" marL="0" rtl="0" algn="ctr">
              <a:lnSpc>
                <a:spcPct val="100000"/>
              </a:lnSpc>
              <a:spcBef>
                <a:spcPts val="600"/>
              </a:spcBef>
              <a:spcAft>
                <a:spcPts val="0"/>
              </a:spcAft>
              <a:buSzPts val="2400"/>
              <a:buNone/>
            </a:pPr>
            <a:r>
              <a:rPr lang="en"/>
              <a:t>If you need your password reset, </a:t>
            </a:r>
            <a:endParaRPr/>
          </a:p>
          <a:p>
            <a:pPr indent="0" lvl="0" marL="0" rtl="0" algn="ctr">
              <a:lnSpc>
                <a:spcPct val="100000"/>
              </a:lnSpc>
              <a:spcBef>
                <a:spcPts val="600"/>
              </a:spcBef>
              <a:spcAft>
                <a:spcPts val="0"/>
              </a:spcAft>
              <a:buSzPts val="2400"/>
              <a:buNone/>
            </a:pPr>
            <a:r>
              <a:rPr lang="en"/>
              <a:t>contact your teacher!</a:t>
            </a:r>
            <a:endParaRPr/>
          </a:p>
        </p:txBody>
      </p:sp>
      <p:sp>
        <p:nvSpPr>
          <p:cNvPr id="121" name="Google Shape;121;p17"/>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sp>
        <p:nvSpPr>
          <p:cNvPr id="122" name="Google Shape;122;p17"/>
          <p:cNvSpPr txBox="1"/>
          <p:nvPr/>
        </p:nvSpPr>
        <p:spPr>
          <a:xfrm>
            <a:off x="1914425" y="3036375"/>
            <a:ext cx="4716300" cy="1328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1700"/>
              <a:buFont typeface="Arial"/>
              <a:buNone/>
            </a:pPr>
            <a:r>
              <a:rPr b="0" i="1" lang="en" sz="1700" u="none" cap="none" strike="noStrike">
                <a:solidFill>
                  <a:srgbClr val="000000"/>
                </a:solidFill>
                <a:latin typeface="Arial"/>
                <a:ea typeface="Arial"/>
                <a:cs typeface="Arial"/>
                <a:sym typeface="Arial"/>
              </a:rPr>
              <a:t>Teachers can change student passwords in ARS</a:t>
            </a:r>
            <a:endParaRPr b="0" i="1" sz="1700" u="none" cap="none" strike="noStrike">
              <a:solidFill>
                <a:srgbClr val="000000"/>
              </a:solidFill>
              <a:latin typeface="Arial"/>
              <a:ea typeface="Arial"/>
              <a:cs typeface="Arial"/>
              <a:sym typeface="Arial"/>
            </a:endParaRPr>
          </a:p>
        </p:txBody>
      </p:sp>
      <p:sp>
        <p:nvSpPr>
          <p:cNvPr id="123" name="Google Shape;123;p17"/>
          <p:cNvSpPr txBox="1"/>
          <p:nvPr/>
        </p:nvSpPr>
        <p:spPr>
          <a:xfrm>
            <a:off x="1507575" y="402300"/>
            <a:ext cx="5991000" cy="740700"/>
          </a:xfrm>
          <a:prstGeom prst="rect">
            <a:avLst/>
          </a:prstGeom>
          <a:noFill/>
          <a:ln>
            <a:noFill/>
          </a:ln>
        </p:spPr>
        <p:txBody>
          <a:bodyPr anchorCtr="0" anchor="t" bIns="91425" lIns="91425" spcFirstLastPara="1" rIns="91425" wrap="square" tIns="91425">
            <a:noAutofit/>
          </a:bodyPr>
          <a:lstStyle/>
          <a:p>
            <a:pPr indent="0" lvl="0" marL="0" marR="0" rtl="0" algn="ctr">
              <a:lnSpc>
                <a:spcPct val="100000"/>
              </a:lnSpc>
              <a:spcBef>
                <a:spcPts val="0"/>
              </a:spcBef>
              <a:spcAft>
                <a:spcPts val="0"/>
              </a:spcAft>
              <a:buClr>
                <a:srgbClr val="000000"/>
              </a:buClr>
              <a:buSzPts val="4000"/>
              <a:buFont typeface="Arial"/>
              <a:buNone/>
            </a:pPr>
            <a:r>
              <a:rPr b="1" i="0" lang="en" sz="4000" u="none" cap="none" strike="noStrike">
                <a:solidFill>
                  <a:srgbClr val="000000"/>
                </a:solidFill>
                <a:latin typeface="Arial"/>
                <a:ea typeface="Arial"/>
                <a:cs typeface="Arial"/>
                <a:sym typeface="Arial"/>
              </a:rPr>
              <a:t>Forgot your password?</a:t>
            </a:r>
            <a:endParaRPr b="1" i="0" sz="4000" u="none" cap="none" strike="noStrike">
              <a:solidFill>
                <a:srgbClr val="000000"/>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7" name="Shape 127"/>
        <p:cNvGrpSpPr/>
        <p:nvPr/>
      </p:nvGrpSpPr>
      <p:grpSpPr>
        <a:xfrm>
          <a:off x="0" y="0"/>
          <a:ext cx="0" cy="0"/>
          <a:chOff x="0" y="0"/>
          <a:chExt cx="0" cy="0"/>
        </a:xfrm>
      </p:grpSpPr>
      <p:sp>
        <p:nvSpPr>
          <p:cNvPr id="128" name="Google Shape;128;p18"/>
          <p:cNvSpPr txBox="1"/>
          <p:nvPr>
            <p:ph idx="1" type="body"/>
          </p:nvPr>
        </p:nvSpPr>
        <p:spPr>
          <a:xfrm>
            <a:off x="590050" y="1050150"/>
            <a:ext cx="6863700" cy="30432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SzPts val="2400"/>
              <a:buNone/>
            </a:pPr>
            <a:r>
              <a:t/>
            </a:r>
            <a:endParaRPr/>
          </a:p>
          <a:p>
            <a:pPr indent="0" lvl="0" marL="0" rtl="0" algn="l">
              <a:lnSpc>
                <a:spcPct val="100000"/>
              </a:lnSpc>
              <a:spcBef>
                <a:spcPts val="600"/>
              </a:spcBef>
              <a:spcAft>
                <a:spcPts val="0"/>
              </a:spcAft>
              <a:buSzPts val="2400"/>
              <a:buNone/>
            </a:pPr>
            <a:r>
              <a:rPr lang="en"/>
              <a:t>Click on the help menu icon in the global navigation to find the tour.</a:t>
            </a:r>
            <a:endParaRPr/>
          </a:p>
        </p:txBody>
      </p:sp>
      <p:sp>
        <p:nvSpPr>
          <p:cNvPr id="129" name="Google Shape;129;p18"/>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pic>
        <p:nvPicPr>
          <p:cNvPr id="130" name="Google Shape;130;p18"/>
          <p:cNvPicPr preferRelativeResize="0"/>
          <p:nvPr/>
        </p:nvPicPr>
        <p:blipFill rotWithShape="1">
          <a:blip r:embed="rId3">
            <a:alphaModFix/>
          </a:blip>
          <a:srcRect b="3763" l="0" r="0" t="3753"/>
          <a:stretch/>
        </p:blipFill>
        <p:spPr>
          <a:xfrm>
            <a:off x="2267079" y="2672200"/>
            <a:ext cx="3948250" cy="1210050"/>
          </a:xfrm>
          <a:prstGeom prst="rect">
            <a:avLst/>
          </a:prstGeom>
          <a:noFill/>
          <a:ln>
            <a:noFill/>
          </a:ln>
        </p:spPr>
      </p:pic>
      <p:sp>
        <p:nvSpPr>
          <p:cNvPr id="131" name="Google Shape;131;p18"/>
          <p:cNvSpPr txBox="1"/>
          <p:nvPr>
            <p:ph type="title"/>
          </p:nvPr>
        </p:nvSpPr>
        <p:spPr>
          <a:xfrm>
            <a:off x="737850" y="517525"/>
            <a:ext cx="6034500" cy="744300"/>
          </a:xfrm>
          <a:prstGeom prst="rect">
            <a:avLst/>
          </a:prstGeom>
          <a:noFill/>
          <a:ln>
            <a:noFill/>
          </a:ln>
        </p:spPr>
        <p:txBody>
          <a:bodyPr anchorCtr="0" anchor="b" bIns="0" lIns="0" spcFirstLastPara="1" rIns="0" wrap="square" tIns="0">
            <a:noAutofit/>
          </a:bodyPr>
          <a:lstStyle/>
          <a:p>
            <a:pPr indent="0" lvl="0" marL="0" rtl="0" algn="ctr">
              <a:lnSpc>
                <a:spcPct val="100000"/>
              </a:lnSpc>
              <a:spcBef>
                <a:spcPts val="600"/>
              </a:spcBef>
              <a:spcAft>
                <a:spcPts val="0"/>
              </a:spcAft>
              <a:buSzPts val="3000"/>
              <a:buNone/>
            </a:pPr>
            <a:r>
              <a:rPr b="1" lang="en" sz="4000">
                <a:latin typeface="Arial"/>
                <a:ea typeface="Arial"/>
                <a:cs typeface="Arial"/>
                <a:sym typeface="Arial"/>
              </a:rPr>
              <a:t>Welcome Tour</a:t>
            </a:r>
            <a:endParaRPr sz="40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5" name="Shape 135"/>
        <p:cNvGrpSpPr/>
        <p:nvPr/>
      </p:nvGrpSpPr>
      <p:grpSpPr>
        <a:xfrm>
          <a:off x="0" y="0"/>
          <a:ext cx="0" cy="0"/>
          <a:chOff x="0" y="0"/>
          <a:chExt cx="0" cy="0"/>
        </a:xfrm>
      </p:grpSpPr>
      <p:sp>
        <p:nvSpPr>
          <p:cNvPr id="136" name="Google Shape;136;p19"/>
          <p:cNvSpPr txBox="1"/>
          <p:nvPr>
            <p:ph type="ctrTitle"/>
          </p:nvPr>
        </p:nvSpPr>
        <p:spPr>
          <a:xfrm>
            <a:off x="2358975" y="170150"/>
            <a:ext cx="4229100" cy="1159800"/>
          </a:xfrm>
          <a:prstGeom prst="rect">
            <a:avLst/>
          </a:prstGeom>
          <a:noFill/>
          <a:ln>
            <a:noFill/>
          </a:ln>
        </p:spPr>
        <p:txBody>
          <a:bodyPr anchorCtr="0" anchor="ctr" bIns="0" lIns="0" spcFirstLastPara="1" rIns="0" wrap="square" tIns="0">
            <a:noAutofit/>
          </a:bodyPr>
          <a:lstStyle/>
          <a:p>
            <a:pPr indent="0" lvl="0" marL="0" rtl="0" algn="ctr">
              <a:lnSpc>
                <a:spcPct val="100000"/>
              </a:lnSpc>
              <a:spcBef>
                <a:spcPts val="0"/>
              </a:spcBef>
              <a:spcAft>
                <a:spcPts val="0"/>
              </a:spcAft>
              <a:buSzPts val="4800"/>
              <a:buNone/>
            </a:pPr>
            <a:r>
              <a:rPr lang="en" sz="4000"/>
              <a:t>Notifications</a:t>
            </a:r>
            <a:endParaRPr sz="4000"/>
          </a:p>
        </p:txBody>
      </p:sp>
      <p:sp>
        <p:nvSpPr>
          <p:cNvPr id="137" name="Google Shape;137;p19"/>
          <p:cNvSpPr txBox="1"/>
          <p:nvPr>
            <p:ph idx="1" type="subTitle"/>
          </p:nvPr>
        </p:nvSpPr>
        <p:spPr>
          <a:xfrm>
            <a:off x="1172550" y="1288675"/>
            <a:ext cx="5928900" cy="1095600"/>
          </a:xfrm>
          <a:prstGeom prst="rect">
            <a:avLst/>
          </a:prstGeom>
          <a:noFill/>
          <a:ln>
            <a:noFill/>
          </a:ln>
        </p:spPr>
        <p:txBody>
          <a:bodyPr anchorCtr="0" anchor="t" bIns="0" lIns="0" spcFirstLastPara="1" rIns="0" wrap="square" tIns="0">
            <a:noAutofit/>
          </a:bodyPr>
          <a:lstStyle/>
          <a:p>
            <a:pPr indent="0" lvl="0" marL="0" rtl="0" algn="l">
              <a:lnSpc>
                <a:spcPct val="140000"/>
              </a:lnSpc>
              <a:spcBef>
                <a:spcPts val="900"/>
              </a:spcBef>
              <a:spcAft>
                <a:spcPts val="0"/>
              </a:spcAft>
              <a:buSzPts val="2400"/>
              <a:buNone/>
            </a:pPr>
            <a:r>
              <a:rPr lang="en" sz="2000">
                <a:solidFill>
                  <a:srgbClr val="000000"/>
                </a:solidFill>
                <a:latin typeface="Arial"/>
                <a:ea typeface="Arial"/>
                <a:cs typeface="Arial"/>
                <a:sym typeface="Arial"/>
              </a:rPr>
              <a:t>Notification settings: </a:t>
            </a:r>
            <a:endParaRPr sz="800">
              <a:solidFill>
                <a:srgbClr val="000000"/>
              </a:solidFill>
              <a:latin typeface="Arial"/>
              <a:ea typeface="Arial"/>
              <a:cs typeface="Arial"/>
              <a:sym typeface="Arial"/>
            </a:endParaRPr>
          </a:p>
          <a:p>
            <a:pPr indent="-355600" lvl="0" marL="457200" rtl="0" algn="l">
              <a:lnSpc>
                <a:spcPct val="140000"/>
              </a:lnSpc>
              <a:spcBef>
                <a:spcPts val="900"/>
              </a:spcBef>
              <a:spcAft>
                <a:spcPts val="0"/>
              </a:spcAft>
              <a:buClr>
                <a:srgbClr val="000000"/>
              </a:buClr>
              <a:buSzPts val="2000"/>
              <a:buFont typeface="Arial"/>
              <a:buChar char="●"/>
            </a:pPr>
            <a:r>
              <a:rPr lang="en" sz="2000">
                <a:solidFill>
                  <a:srgbClr val="000000"/>
                </a:solidFill>
                <a:latin typeface="Arial"/>
                <a:ea typeface="Arial"/>
                <a:cs typeface="Arial"/>
                <a:sym typeface="Arial"/>
              </a:rPr>
              <a:t>Found under Account</a:t>
            </a:r>
            <a:endParaRPr sz="2000">
              <a:solidFill>
                <a:srgbClr val="000000"/>
              </a:solidFill>
              <a:latin typeface="Arial"/>
              <a:ea typeface="Arial"/>
              <a:cs typeface="Arial"/>
              <a:sym typeface="Arial"/>
            </a:endParaRPr>
          </a:p>
          <a:p>
            <a:pPr indent="-355600" lvl="0" marL="457200" rtl="0" algn="l">
              <a:lnSpc>
                <a:spcPct val="140000"/>
              </a:lnSpc>
              <a:spcBef>
                <a:spcPts val="0"/>
              </a:spcBef>
              <a:spcAft>
                <a:spcPts val="0"/>
              </a:spcAft>
              <a:buClr>
                <a:srgbClr val="000000"/>
              </a:buClr>
              <a:buSzPts val="2000"/>
              <a:buFont typeface="Arial"/>
              <a:buChar char="●"/>
            </a:pPr>
            <a:r>
              <a:rPr lang="en" sz="2000">
                <a:solidFill>
                  <a:srgbClr val="000000"/>
                </a:solidFill>
                <a:latin typeface="Arial"/>
                <a:ea typeface="Arial"/>
                <a:cs typeface="Arial"/>
                <a:sym typeface="Arial"/>
              </a:rPr>
              <a:t>Set up how you wish to be notified of Canvas events. </a:t>
            </a:r>
            <a:endParaRPr sz="2000">
              <a:solidFill>
                <a:srgbClr val="000000"/>
              </a:solidFill>
              <a:latin typeface="Arial"/>
              <a:ea typeface="Arial"/>
              <a:cs typeface="Arial"/>
              <a:sym typeface="Arial"/>
            </a:endParaRPr>
          </a:p>
          <a:p>
            <a:pPr indent="-355600" lvl="0" marL="457200" rtl="0" algn="l">
              <a:lnSpc>
                <a:spcPct val="140000"/>
              </a:lnSpc>
              <a:spcBef>
                <a:spcPts val="0"/>
              </a:spcBef>
              <a:spcAft>
                <a:spcPts val="0"/>
              </a:spcAft>
              <a:buClr>
                <a:srgbClr val="000000"/>
              </a:buClr>
              <a:buSzPts val="2000"/>
              <a:buFont typeface="Arial"/>
              <a:buChar char="●"/>
            </a:pPr>
            <a:r>
              <a:rPr lang="en" sz="2000">
                <a:solidFill>
                  <a:srgbClr val="000000"/>
                </a:solidFill>
                <a:latin typeface="Arial"/>
                <a:ea typeface="Arial"/>
                <a:cs typeface="Arial"/>
                <a:sym typeface="Arial"/>
              </a:rPr>
              <a:t>Add your cell phone and/or personal email as preferred for Canvas notifications. </a:t>
            </a:r>
            <a:endParaRPr sz="2000">
              <a:solidFill>
                <a:srgbClr val="000000"/>
              </a:solidFill>
              <a:latin typeface="Arial"/>
              <a:ea typeface="Arial"/>
              <a:cs typeface="Arial"/>
              <a:sym typeface="Arial"/>
            </a:endParaRPr>
          </a:p>
          <a:p>
            <a:pPr indent="0" lvl="0" marL="0" rtl="0" algn="l">
              <a:lnSpc>
                <a:spcPct val="100000"/>
              </a:lnSpc>
              <a:spcBef>
                <a:spcPts val="900"/>
              </a:spcBef>
              <a:spcAft>
                <a:spcPts val="0"/>
              </a:spcAft>
              <a:buSzPts val="2400"/>
              <a:buNone/>
            </a:pPr>
            <a:r>
              <a:t/>
            </a:r>
            <a:endParaRPr/>
          </a:p>
        </p:txBody>
      </p:sp>
      <p:pic>
        <p:nvPicPr>
          <p:cNvPr id="138" name="Google Shape;138;p19"/>
          <p:cNvPicPr preferRelativeResize="0"/>
          <p:nvPr/>
        </p:nvPicPr>
        <p:blipFill rotWithShape="1">
          <a:blip r:embed="rId3">
            <a:alphaModFix/>
          </a:blip>
          <a:srcRect b="0" l="0" r="0" t="0"/>
          <a:stretch/>
        </p:blipFill>
        <p:spPr>
          <a:xfrm>
            <a:off x="6845950" y="1397075"/>
            <a:ext cx="1825075" cy="293599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20"/>
          <p:cNvSpPr txBox="1"/>
          <p:nvPr>
            <p:ph idx="4294967295" type="subTitle"/>
          </p:nvPr>
        </p:nvSpPr>
        <p:spPr>
          <a:xfrm>
            <a:off x="644875" y="1389700"/>
            <a:ext cx="5157000" cy="2101800"/>
          </a:xfrm>
          <a:prstGeom prst="rect">
            <a:avLst/>
          </a:prstGeom>
          <a:noFill/>
          <a:ln>
            <a:noFill/>
          </a:ln>
        </p:spPr>
        <p:txBody>
          <a:bodyPr anchorCtr="0" anchor="t" bIns="0" lIns="0" spcFirstLastPara="1" rIns="0" wrap="square" tIns="0">
            <a:noAutofit/>
          </a:bodyPr>
          <a:lstStyle/>
          <a:p>
            <a:pPr indent="0" lvl="0" marL="0" marR="0" rtl="0" algn="l">
              <a:lnSpc>
                <a:spcPct val="100000"/>
              </a:lnSpc>
              <a:spcBef>
                <a:spcPts val="600"/>
              </a:spcBef>
              <a:spcAft>
                <a:spcPts val="0"/>
              </a:spcAft>
              <a:buClr>
                <a:schemeClr val="accent4"/>
              </a:buClr>
              <a:buSzPts val="2400"/>
              <a:buFont typeface="Arial"/>
              <a:buNone/>
            </a:pPr>
            <a:r>
              <a:rPr b="0" i="0" lang="en" sz="2000" u="none" cap="none" strike="noStrike">
                <a:solidFill>
                  <a:srgbClr val="000000"/>
                </a:solidFill>
                <a:latin typeface="Arial"/>
                <a:ea typeface="Arial"/>
                <a:cs typeface="Arial"/>
                <a:sym typeface="Arial"/>
              </a:rPr>
              <a:t>-Find the correct Course Card on your dashboard to get into your course.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chemeClr val="accent4"/>
              </a:buClr>
              <a:buSzPts val="2400"/>
              <a:buFont typeface="Arial"/>
              <a:buNone/>
            </a:pPr>
            <a:r>
              <a:t/>
            </a:r>
            <a:endParaRPr b="0" i="0" sz="2000" u="none" cap="none" strike="noStrike">
              <a:solidFill>
                <a:srgbClr val="000000"/>
              </a:solidFill>
              <a:latin typeface="Arial"/>
              <a:ea typeface="Arial"/>
              <a:cs typeface="Arial"/>
              <a:sym typeface="Arial"/>
            </a:endParaRPr>
          </a:p>
          <a:p>
            <a:pPr indent="0" lvl="0" marL="0" marR="0" rtl="0" algn="l">
              <a:lnSpc>
                <a:spcPct val="100000"/>
              </a:lnSpc>
              <a:spcBef>
                <a:spcPts val="600"/>
              </a:spcBef>
              <a:spcAft>
                <a:spcPts val="0"/>
              </a:spcAft>
              <a:buClr>
                <a:schemeClr val="accent4"/>
              </a:buClr>
              <a:buSzPts val="2400"/>
              <a:buFont typeface="Arial"/>
              <a:buNone/>
            </a:pPr>
            <a:r>
              <a:rPr b="0" i="0" lang="en" sz="2000" u="none" cap="none" strike="noStrike">
                <a:solidFill>
                  <a:srgbClr val="000000"/>
                </a:solidFill>
                <a:latin typeface="Arial"/>
                <a:ea typeface="Arial"/>
                <a:cs typeface="Arial"/>
                <a:sym typeface="Arial"/>
              </a:rPr>
              <a:t>-Note that under the three ellipsis, you can choose the view you want on your dashboard. </a:t>
            </a:r>
            <a:endParaRPr b="0" i="0" sz="2000" u="none" cap="none" strike="noStrike">
              <a:solidFill>
                <a:srgbClr val="000000"/>
              </a:solidFill>
              <a:latin typeface="Arial"/>
              <a:ea typeface="Arial"/>
              <a:cs typeface="Arial"/>
              <a:sym typeface="Arial"/>
            </a:endParaRPr>
          </a:p>
        </p:txBody>
      </p:sp>
      <p:sp>
        <p:nvSpPr>
          <p:cNvPr id="144" name="Google Shape;144;p20"/>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latin typeface="Arial"/>
                <a:ea typeface="Arial"/>
                <a:cs typeface="Arial"/>
                <a:sym typeface="Arial"/>
              </a:rPr>
              <a:t>‹#›</a:t>
            </a:fld>
            <a:endParaRPr>
              <a:latin typeface="Arial"/>
              <a:ea typeface="Arial"/>
              <a:cs typeface="Arial"/>
              <a:sym typeface="Arial"/>
            </a:endParaRPr>
          </a:p>
        </p:txBody>
      </p:sp>
      <p:pic>
        <p:nvPicPr>
          <p:cNvPr id="145" name="Google Shape;145;p20"/>
          <p:cNvPicPr preferRelativeResize="0"/>
          <p:nvPr/>
        </p:nvPicPr>
        <p:blipFill rotWithShape="1">
          <a:blip r:embed="rId3">
            <a:alphaModFix/>
          </a:blip>
          <a:srcRect b="0" l="38701" r="-882" t="0"/>
          <a:stretch/>
        </p:blipFill>
        <p:spPr>
          <a:xfrm>
            <a:off x="6083133" y="1195325"/>
            <a:ext cx="2679418" cy="2296150"/>
          </a:xfrm>
          <a:prstGeom prst="rect">
            <a:avLst/>
          </a:prstGeom>
          <a:noFill/>
          <a:ln>
            <a:noFill/>
          </a:ln>
        </p:spPr>
      </p:pic>
      <p:sp>
        <p:nvSpPr>
          <p:cNvPr id="146" name="Google Shape;146;p20"/>
          <p:cNvSpPr txBox="1"/>
          <p:nvPr>
            <p:ph idx="4294967295" type="ctrTitle"/>
          </p:nvPr>
        </p:nvSpPr>
        <p:spPr>
          <a:xfrm>
            <a:off x="887975" y="35525"/>
            <a:ext cx="5737800" cy="1159800"/>
          </a:xfrm>
          <a:prstGeom prst="rect">
            <a:avLst/>
          </a:prstGeom>
          <a:noFill/>
          <a:ln>
            <a:noFill/>
          </a:ln>
        </p:spPr>
        <p:txBody>
          <a:bodyPr anchorCtr="0" anchor="b" bIns="0" lIns="0" spcFirstLastPara="1" rIns="0" wrap="square" tIns="0">
            <a:noAutofit/>
          </a:bodyPr>
          <a:lstStyle/>
          <a:p>
            <a:pPr indent="0" lvl="0" marL="0" marR="0" rtl="0" algn="ctr">
              <a:lnSpc>
                <a:spcPct val="100000"/>
              </a:lnSpc>
              <a:spcBef>
                <a:spcPts val="0"/>
              </a:spcBef>
              <a:spcAft>
                <a:spcPts val="0"/>
              </a:spcAft>
              <a:buClr>
                <a:schemeClr val="dk1"/>
              </a:buClr>
              <a:buSzPts val="3000"/>
              <a:buFont typeface="Arial"/>
              <a:buNone/>
            </a:pPr>
            <a:r>
              <a:rPr b="0" i="0" lang="en" sz="4000" u="none" cap="none" strike="noStrike">
                <a:solidFill>
                  <a:srgbClr val="000000"/>
                </a:solidFill>
                <a:latin typeface="Arial"/>
                <a:ea typeface="Arial"/>
                <a:cs typeface="Arial"/>
                <a:sym typeface="Arial"/>
              </a:rPr>
              <a:t>Your Dashboard</a:t>
            </a:r>
            <a:endParaRPr b="0" i="0" sz="4000" u="none" cap="none" strike="noStrike">
              <a:solidFill>
                <a:srgbClr val="000000"/>
              </a:solidFill>
              <a:latin typeface="Arial"/>
              <a:ea typeface="Arial"/>
              <a:cs typeface="Arial"/>
              <a:sym typeface="Arial"/>
            </a:endParaRPr>
          </a:p>
        </p:txBody>
      </p:sp>
      <p:sp>
        <p:nvSpPr>
          <p:cNvPr id="147" name="Google Shape;147;p20"/>
          <p:cNvSpPr txBox="1"/>
          <p:nvPr/>
        </p:nvSpPr>
        <p:spPr>
          <a:xfrm>
            <a:off x="1097475" y="3316875"/>
            <a:ext cx="5853900" cy="1086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600"/>
              </a:spcBef>
              <a:spcAft>
                <a:spcPts val="0"/>
              </a:spcAft>
              <a:buClr>
                <a:srgbClr val="000000"/>
              </a:buClr>
              <a:buSzPts val="1300"/>
              <a:buFont typeface="Arial"/>
              <a:buNone/>
            </a:pPr>
            <a:r>
              <a:rPr b="0" i="1" lang="en" sz="1300" u="none" cap="none" strike="noStrike">
                <a:solidFill>
                  <a:srgbClr val="000000"/>
                </a:solidFill>
                <a:latin typeface="Arial"/>
                <a:ea typeface="Arial"/>
                <a:cs typeface="Arial"/>
                <a:sym typeface="Arial"/>
              </a:rPr>
              <a:t>TIP: Control the Cards you see on your dashboard. Click Course icon &gt;&gt; View all courses. Click the star next to any course cards you want to appear on your dashboard. Deselect the star to remove from your dashboard.</a:t>
            </a:r>
            <a:r>
              <a:rPr b="0" i="0" lang="en" sz="20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sp>
        <p:nvSpPr>
          <p:cNvPr id="152" name="Google Shape;152;p21"/>
          <p:cNvSpPr txBox="1"/>
          <p:nvPr>
            <p:ph idx="1" type="body"/>
          </p:nvPr>
        </p:nvSpPr>
        <p:spPr>
          <a:xfrm>
            <a:off x="737850" y="1475700"/>
            <a:ext cx="6034500" cy="3043200"/>
          </a:xfrm>
          <a:prstGeom prst="rect">
            <a:avLst/>
          </a:prstGeom>
          <a:noFill/>
          <a:ln>
            <a:noFill/>
          </a:ln>
        </p:spPr>
        <p:txBody>
          <a:bodyPr anchorCtr="0" anchor="t" bIns="0" lIns="0" spcFirstLastPara="1" rIns="0" wrap="square" tIns="0">
            <a:noAutofit/>
          </a:bodyPr>
          <a:lstStyle/>
          <a:p>
            <a:pPr indent="0" lvl="0" marL="0" rtl="0" algn="l">
              <a:lnSpc>
                <a:spcPct val="100000"/>
              </a:lnSpc>
              <a:spcBef>
                <a:spcPts val="600"/>
              </a:spcBef>
              <a:spcAft>
                <a:spcPts val="0"/>
              </a:spcAft>
              <a:buSzPts val="2400"/>
              <a:buNone/>
            </a:pPr>
            <a:r>
              <a:rPr b="1" lang="en" sz="2000"/>
              <a:t>Course Navigation is found on the left of your page as you enter a Canvas course. </a:t>
            </a:r>
            <a:endParaRPr b="1" sz="2000"/>
          </a:p>
          <a:p>
            <a:pPr indent="0" lvl="0" marL="0" rtl="0" algn="l">
              <a:lnSpc>
                <a:spcPct val="100000"/>
              </a:lnSpc>
              <a:spcBef>
                <a:spcPts val="600"/>
              </a:spcBef>
              <a:spcAft>
                <a:spcPts val="0"/>
              </a:spcAft>
              <a:buSzPts val="2400"/>
              <a:buNone/>
            </a:pPr>
            <a:r>
              <a:t/>
            </a:r>
            <a:endParaRPr b="1" sz="2000"/>
          </a:p>
          <a:p>
            <a:pPr indent="0" lvl="0" marL="0" rtl="0" algn="l">
              <a:lnSpc>
                <a:spcPct val="100000"/>
              </a:lnSpc>
              <a:spcBef>
                <a:spcPts val="600"/>
              </a:spcBef>
              <a:spcAft>
                <a:spcPts val="0"/>
              </a:spcAft>
              <a:buSzPts val="2400"/>
              <a:buNone/>
            </a:pPr>
            <a:r>
              <a:rPr b="1" lang="en" sz="2000"/>
              <a:t>This column allows for you to navigate through your course resources. (Your teacher controls which items you might see). </a:t>
            </a:r>
            <a:endParaRPr b="1" sz="2000"/>
          </a:p>
          <a:p>
            <a:pPr indent="0" lvl="0" marL="0" rtl="0" algn="l">
              <a:lnSpc>
                <a:spcPct val="100000"/>
              </a:lnSpc>
              <a:spcBef>
                <a:spcPts val="600"/>
              </a:spcBef>
              <a:spcAft>
                <a:spcPts val="0"/>
              </a:spcAft>
              <a:buSzPts val="2400"/>
              <a:buNone/>
            </a:pPr>
            <a:r>
              <a:t/>
            </a:r>
            <a:endParaRPr b="1" sz="2000"/>
          </a:p>
          <a:p>
            <a:pPr indent="0" lvl="0" marL="0" rtl="0" algn="l">
              <a:lnSpc>
                <a:spcPct val="100000"/>
              </a:lnSpc>
              <a:spcBef>
                <a:spcPts val="600"/>
              </a:spcBef>
              <a:spcAft>
                <a:spcPts val="0"/>
              </a:spcAft>
              <a:buSzPts val="2400"/>
              <a:buNone/>
            </a:pPr>
            <a:r>
              <a:t/>
            </a:r>
            <a:endParaRPr b="1" sz="2000"/>
          </a:p>
        </p:txBody>
      </p:sp>
      <p:sp>
        <p:nvSpPr>
          <p:cNvPr id="153" name="Google Shape;153;p21"/>
          <p:cNvSpPr txBox="1"/>
          <p:nvPr>
            <p:ph type="title"/>
          </p:nvPr>
        </p:nvSpPr>
        <p:spPr>
          <a:xfrm>
            <a:off x="737850" y="517525"/>
            <a:ext cx="6034500" cy="744300"/>
          </a:xfrm>
          <a:prstGeom prst="rect">
            <a:avLst/>
          </a:prstGeom>
          <a:noFill/>
          <a:ln>
            <a:noFill/>
          </a:ln>
        </p:spPr>
        <p:txBody>
          <a:bodyPr anchorCtr="0" anchor="b" bIns="0" lIns="0" spcFirstLastPara="1" rIns="0" wrap="square" tIns="0">
            <a:noAutofit/>
          </a:bodyPr>
          <a:lstStyle/>
          <a:p>
            <a:pPr indent="0" lvl="0" marL="0" rtl="0" algn="l">
              <a:lnSpc>
                <a:spcPct val="100000"/>
              </a:lnSpc>
              <a:spcBef>
                <a:spcPts val="0"/>
              </a:spcBef>
              <a:spcAft>
                <a:spcPts val="0"/>
              </a:spcAft>
              <a:buSzPts val="3000"/>
              <a:buNone/>
            </a:pPr>
            <a:r>
              <a:rPr lang="en" sz="4000"/>
              <a:t>Course Navigation</a:t>
            </a:r>
            <a:endParaRPr sz="4000"/>
          </a:p>
        </p:txBody>
      </p:sp>
      <p:sp>
        <p:nvSpPr>
          <p:cNvPr id="154" name="Google Shape;154;p21"/>
          <p:cNvSpPr txBox="1"/>
          <p:nvPr>
            <p:ph idx="12" type="sldNum"/>
          </p:nvPr>
        </p:nvSpPr>
        <p:spPr>
          <a:xfrm>
            <a:off x="8480584" y="4749851"/>
            <a:ext cx="548700" cy="393600"/>
          </a:xfrm>
          <a:prstGeom prst="rect">
            <a:avLst/>
          </a:prstGeom>
          <a:noFill/>
          <a:ln>
            <a:noFill/>
          </a:ln>
        </p:spPr>
        <p:txBody>
          <a:bodyPr anchorCtr="0" anchor="ctr" bIns="0" lIns="0" spcFirstLastPara="1" rIns="0" wrap="square" tIns="0">
            <a:noAutofit/>
          </a:bodyPr>
          <a:lstStyle/>
          <a:p>
            <a:pPr indent="0" lvl="0" marL="0" rtl="0" algn="r">
              <a:lnSpc>
                <a:spcPct val="100000"/>
              </a:lnSpc>
              <a:spcBef>
                <a:spcPts val="0"/>
              </a:spcBef>
              <a:spcAft>
                <a:spcPts val="0"/>
              </a:spcAft>
              <a:buSzPts val="1300"/>
              <a:buNone/>
            </a:pPr>
            <a:fld id="{00000000-1234-1234-1234-123412341234}" type="slidenum">
              <a:rPr lang="en"/>
              <a:t>‹#›</a:t>
            </a:fld>
            <a:endParaRPr/>
          </a:p>
        </p:txBody>
      </p:sp>
      <p:sp>
        <p:nvSpPr>
          <p:cNvPr id="155" name="Google Shape;155;p21"/>
          <p:cNvSpPr txBox="1"/>
          <p:nvPr/>
        </p:nvSpPr>
        <p:spPr>
          <a:xfrm rot="433">
            <a:off x="1372512" y="3799925"/>
            <a:ext cx="4765200" cy="11955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Note:</a:t>
            </a:r>
            <a:endParaRPr b="0" i="1" sz="18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1800"/>
              <a:buFont typeface="Arial"/>
              <a:buNone/>
            </a:pPr>
            <a:r>
              <a:rPr b="0" i="1" lang="en" sz="1800" u="none" cap="none" strike="noStrike">
                <a:solidFill>
                  <a:srgbClr val="000000"/>
                </a:solidFill>
                <a:latin typeface="Arial"/>
                <a:ea typeface="Arial"/>
                <a:cs typeface="Arial"/>
                <a:sym typeface="Arial"/>
              </a:rPr>
              <a:t>Global Canvas navigation -&gt; Far left in gray</a:t>
            </a:r>
            <a:endParaRPr b="0" i="1" sz="1800" u="none" cap="none" strike="noStrike">
              <a:solidFill>
                <a:srgbClr val="000000"/>
              </a:solidFill>
              <a:latin typeface="Arial"/>
              <a:ea typeface="Arial"/>
              <a:cs typeface="Arial"/>
              <a:sym typeface="Arial"/>
            </a:endParaRPr>
          </a:p>
        </p:txBody>
      </p:sp>
      <p:pic>
        <p:nvPicPr>
          <p:cNvPr id="156" name="Google Shape;156;p21"/>
          <p:cNvPicPr preferRelativeResize="0"/>
          <p:nvPr/>
        </p:nvPicPr>
        <p:blipFill rotWithShape="1">
          <a:blip r:embed="rId3">
            <a:alphaModFix/>
          </a:blip>
          <a:srcRect b="0" l="0" r="0" t="0"/>
          <a:stretch/>
        </p:blipFill>
        <p:spPr>
          <a:xfrm>
            <a:off x="6859425" y="1384775"/>
            <a:ext cx="1206466" cy="3043200"/>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Silvia template">
  <a:themeElements>
    <a:clrScheme name="Custom 347">
      <a:dk1>
        <a:srgbClr val="222222"/>
      </a:dk1>
      <a:lt1>
        <a:srgbClr val="FFFFFF"/>
      </a:lt1>
      <a:dk2>
        <a:srgbClr val="111111"/>
      </a:dk2>
      <a:lt2>
        <a:srgbClr val="E7E4DF"/>
      </a:lt2>
      <a:accent1>
        <a:srgbClr val="F20122"/>
      </a:accent1>
      <a:accent2>
        <a:srgbClr val="CA0000"/>
      </a:accent2>
      <a:accent3>
        <a:srgbClr val="FF6A00"/>
      </a:accent3>
      <a:accent4>
        <a:srgbClr val="FF9F00"/>
      </a:accent4>
      <a:accent5>
        <a:srgbClr val="999999"/>
      </a:accent5>
      <a:accent6>
        <a:srgbClr val="D9D9D9"/>
      </a:accent6>
      <a:hlink>
        <a:srgbClr val="F20122"/>
      </a:hlink>
      <a:folHlink>
        <a:srgbClr val="6611CC"/>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