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slide" Target="slides/slide2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 name="Google Shape;9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9" name="Google Shape;159;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2" name="Google Shape;172;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1" name="Google Shape;181;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5" name="Google Shape;195;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1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3" name="Google Shape;203;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1" name="Google Shape;211;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1" name="Google Shape;221;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0" name="Google Shape;230;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1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6" name="Google Shape;236;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3" name="Google Shape;243;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 name="Google Shape;9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2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0" name="Google Shape;250;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2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8" name="Google Shape;258;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2" name="Google Shape;10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2" name="Google Shape;112;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8" name="Google Shape;11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6" name="Google Shape;12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4" name="Google Shape;134;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1" name="Google Shape;141;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0" name="Google Shape;150;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13164" y="1424069"/>
            <a:ext cx="9157393" cy="3719422"/>
            <a:chOff x="187960" y="1453515"/>
            <a:chExt cx="3861435" cy="1568450"/>
          </a:xfrm>
        </p:grpSpPr>
        <p:sp>
          <p:nvSpPr>
            <p:cNvPr id="11" name="Google Shape;11;p2"/>
            <p:cNvSpPr/>
            <p:nvPr/>
          </p:nvSpPr>
          <p:spPr>
            <a:xfrm>
              <a:off x="187960" y="1453515"/>
              <a:ext cx="3860800" cy="1568450"/>
            </a:xfrm>
            <a:custGeom>
              <a:rect b="b" l="l" r="r" t="t"/>
              <a:pathLst>
                <a:path extrusionOk="0" h="1568450" w="386080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2" name="Google Shape;12;p2"/>
            <p:cNvSpPr/>
            <p:nvPr/>
          </p:nvSpPr>
          <p:spPr>
            <a:xfrm>
              <a:off x="187960" y="2182495"/>
              <a:ext cx="3860800" cy="838200"/>
            </a:xfrm>
            <a:custGeom>
              <a:rect b="b" l="l" r="r" t="t"/>
              <a:pathLst>
                <a:path extrusionOk="0" h="838200" w="386080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20000"/>
                  </a:srgbClr>
                </a:gs>
                <a:gs pos="100000">
                  <a:srgbClr val="FF6A00">
                    <a:alpha val="20000"/>
                  </a:srgbClr>
                </a:gs>
              </a:gsLst>
              <a:lin ang="10800025"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3" name="Google Shape;13;p2"/>
            <p:cNvSpPr/>
            <p:nvPr/>
          </p:nvSpPr>
          <p:spPr>
            <a:xfrm>
              <a:off x="188595" y="1819275"/>
              <a:ext cx="3860800" cy="1200150"/>
            </a:xfrm>
            <a:custGeom>
              <a:rect b="b" l="l" r="r" t="t"/>
              <a:pathLst>
                <a:path extrusionOk="0" h="1200150" w="386080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20000"/>
                  </a:srgbClr>
                </a:gs>
                <a:gs pos="100000">
                  <a:srgbClr val="CC0000">
                    <a:alpha val="20000"/>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14" name="Google Shape;14;p2"/>
          <p:cNvSpPr txBox="1"/>
          <p:nvPr>
            <p:ph type="ctrTitle"/>
          </p:nvPr>
        </p:nvSpPr>
        <p:spPr>
          <a:xfrm>
            <a:off x="1034300" y="925025"/>
            <a:ext cx="7075500" cy="115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5400"/>
              <a:buNone/>
              <a:defRPr sz="5400"/>
            </a:lvl1pPr>
            <a:lvl2pPr lvl="1" algn="l">
              <a:lnSpc>
                <a:spcPct val="100000"/>
              </a:lnSpc>
              <a:spcBef>
                <a:spcPts val="0"/>
              </a:spcBef>
              <a:spcAft>
                <a:spcPts val="0"/>
              </a:spcAft>
              <a:buSzPts val="5400"/>
              <a:buNone/>
              <a:defRPr sz="5400"/>
            </a:lvl2pPr>
            <a:lvl3pPr lvl="2" algn="l">
              <a:lnSpc>
                <a:spcPct val="100000"/>
              </a:lnSpc>
              <a:spcBef>
                <a:spcPts val="0"/>
              </a:spcBef>
              <a:spcAft>
                <a:spcPts val="0"/>
              </a:spcAft>
              <a:buSzPts val="5400"/>
              <a:buNone/>
              <a:defRPr sz="5400"/>
            </a:lvl3pPr>
            <a:lvl4pPr lvl="3" algn="l">
              <a:lnSpc>
                <a:spcPct val="100000"/>
              </a:lnSpc>
              <a:spcBef>
                <a:spcPts val="0"/>
              </a:spcBef>
              <a:spcAft>
                <a:spcPts val="0"/>
              </a:spcAft>
              <a:buSzPts val="5400"/>
              <a:buNone/>
              <a:defRPr sz="5400"/>
            </a:lvl4pPr>
            <a:lvl5pPr lvl="4" algn="l">
              <a:lnSpc>
                <a:spcPct val="100000"/>
              </a:lnSpc>
              <a:spcBef>
                <a:spcPts val="0"/>
              </a:spcBef>
              <a:spcAft>
                <a:spcPts val="0"/>
              </a:spcAft>
              <a:buSzPts val="5400"/>
              <a:buNone/>
              <a:defRPr sz="5400"/>
            </a:lvl5pPr>
            <a:lvl6pPr lvl="5" algn="l">
              <a:lnSpc>
                <a:spcPct val="100000"/>
              </a:lnSpc>
              <a:spcBef>
                <a:spcPts val="0"/>
              </a:spcBef>
              <a:spcAft>
                <a:spcPts val="0"/>
              </a:spcAft>
              <a:buSzPts val="5400"/>
              <a:buNone/>
              <a:defRPr sz="5400"/>
            </a:lvl6pPr>
            <a:lvl7pPr lvl="6" algn="l">
              <a:lnSpc>
                <a:spcPct val="100000"/>
              </a:lnSpc>
              <a:spcBef>
                <a:spcPts val="0"/>
              </a:spcBef>
              <a:spcAft>
                <a:spcPts val="0"/>
              </a:spcAft>
              <a:buSzPts val="5400"/>
              <a:buNone/>
              <a:defRPr sz="5400"/>
            </a:lvl7pPr>
            <a:lvl8pPr lvl="7" algn="l">
              <a:lnSpc>
                <a:spcPct val="100000"/>
              </a:lnSpc>
              <a:spcBef>
                <a:spcPts val="0"/>
              </a:spcBef>
              <a:spcAft>
                <a:spcPts val="0"/>
              </a:spcAft>
              <a:buSzPts val="5400"/>
              <a:buNone/>
              <a:defRPr sz="5400"/>
            </a:lvl8pPr>
            <a:lvl9pPr lvl="8" algn="l">
              <a:lnSpc>
                <a:spcPct val="100000"/>
              </a:lnSpc>
              <a:spcBef>
                <a:spcPts val="0"/>
              </a:spcBef>
              <a:spcAft>
                <a:spcPts val="0"/>
              </a:spcAft>
              <a:buSzPts val="5400"/>
              <a:buNone/>
              <a:defRPr sz="54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grpSp>
        <p:nvGrpSpPr>
          <p:cNvPr id="81" name="Google Shape;81;p11"/>
          <p:cNvGrpSpPr/>
          <p:nvPr/>
        </p:nvGrpSpPr>
        <p:grpSpPr>
          <a:xfrm flipH="1" rot="-5400000">
            <a:off x="5520163" y="1530301"/>
            <a:ext cx="5154243" cy="2093410"/>
            <a:chOff x="187960" y="1453515"/>
            <a:chExt cx="3861435" cy="1568450"/>
          </a:xfrm>
        </p:grpSpPr>
        <p:sp>
          <p:nvSpPr>
            <p:cNvPr id="82" name="Google Shape;82;p11"/>
            <p:cNvSpPr/>
            <p:nvPr/>
          </p:nvSpPr>
          <p:spPr>
            <a:xfrm>
              <a:off x="187960" y="1453515"/>
              <a:ext cx="3860800" cy="1568450"/>
            </a:xfrm>
            <a:custGeom>
              <a:rect b="b" l="l" r="r" t="t"/>
              <a:pathLst>
                <a:path extrusionOk="0" h="1568450" w="386080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3" name="Google Shape;83;p11"/>
            <p:cNvSpPr/>
            <p:nvPr/>
          </p:nvSpPr>
          <p:spPr>
            <a:xfrm>
              <a:off x="187960" y="2182495"/>
              <a:ext cx="3860800" cy="838200"/>
            </a:xfrm>
            <a:custGeom>
              <a:rect b="b" l="l" r="r" t="t"/>
              <a:pathLst>
                <a:path extrusionOk="0" h="838200" w="386080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20000"/>
                  </a:srgbClr>
                </a:gs>
                <a:gs pos="100000">
                  <a:srgbClr val="FF6A00">
                    <a:alpha val="20000"/>
                  </a:srgbClr>
                </a:gs>
              </a:gsLst>
              <a:lin ang="10800025"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4" name="Google Shape;84;p11"/>
            <p:cNvSpPr/>
            <p:nvPr/>
          </p:nvSpPr>
          <p:spPr>
            <a:xfrm>
              <a:off x="188595" y="1819275"/>
              <a:ext cx="3860800" cy="1200150"/>
            </a:xfrm>
            <a:custGeom>
              <a:rect b="b" l="l" r="r" t="t"/>
              <a:pathLst>
                <a:path extrusionOk="0" h="1200150" w="386080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20000"/>
                  </a:srgbClr>
                </a:gs>
                <a:gs pos="100000">
                  <a:srgbClr val="CC0000">
                    <a:alpha val="20000"/>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85" name="Google Shape;85;p11"/>
          <p:cNvSpPr txBox="1"/>
          <p:nvPr>
            <p:ph idx="12" type="sldNum"/>
          </p:nvPr>
        </p:nvSpPr>
        <p:spPr>
          <a:xfrm>
            <a:off x="8480584" y="4749851"/>
            <a:ext cx="548700" cy="3936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adget - Tablet">
  <p:cSld name="BLANK_1_2_1">
    <p:bg>
      <p:bgPr>
        <a:blipFill>
          <a:blip r:embed="rId2">
            <a:alphaModFix/>
          </a:blip>
          <a:stretch>
            <a:fillRect/>
          </a:stretch>
        </a:blipFill>
      </p:bgPr>
    </p:bg>
    <p:spTree>
      <p:nvGrpSpPr>
        <p:cNvPr id="86" name="Shape 86"/>
        <p:cNvGrpSpPr/>
        <p:nvPr/>
      </p:nvGrpSpPr>
      <p:grpSpPr>
        <a:xfrm>
          <a:off x="0" y="0"/>
          <a:ext cx="0" cy="0"/>
          <a:chOff x="0" y="0"/>
          <a:chExt cx="0" cy="0"/>
        </a:xfrm>
      </p:grpSpPr>
      <p:sp>
        <p:nvSpPr>
          <p:cNvPr id="87" name="Google Shape;87;p12"/>
          <p:cNvSpPr txBox="1"/>
          <p:nvPr>
            <p:ph idx="12" type="sldNum"/>
          </p:nvPr>
        </p:nvSpPr>
        <p:spPr>
          <a:xfrm>
            <a:off x="4297650" y="4646800"/>
            <a:ext cx="548700" cy="496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
        <p:nvSpPr>
          <p:cNvPr id="88" name="Google Shape;88;p12"/>
          <p:cNvSpPr txBox="1"/>
          <p:nvPr>
            <p:ph idx="1" type="body"/>
          </p:nvPr>
        </p:nvSpPr>
        <p:spPr>
          <a:xfrm>
            <a:off x="1752950" y="1475875"/>
            <a:ext cx="1281900" cy="1348200"/>
          </a:xfrm>
          <a:prstGeom prst="rect">
            <a:avLst/>
          </a:prstGeom>
          <a:noFill/>
          <a:ln>
            <a:noFill/>
          </a:ln>
        </p:spPr>
        <p:txBody>
          <a:bodyPr anchorCtr="0" anchor="t" bIns="0" lIns="0" spcFirstLastPara="1" rIns="0" wrap="square" tIns="0">
            <a:noAutofit/>
          </a:bodyPr>
          <a:lstStyle>
            <a:lvl1pPr indent="-304800" lvl="0" marL="457200" algn="l">
              <a:lnSpc>
                <a:spcPct val="100000"/>
              </a:lnSpc>
              <a:spcBef>
                <a:spcPts val="600"/>
              </a:spcBef>
              <a:spcAft>
                <a:spcPts val="0"/>
              </a:spcAft>
              <a:buSzPts val="1200"/>
              <a:buChar char="◦"/>
              <a:defRPr sz="1200"/>
            </a:lvl1pPr>
            <a:lvl2pPr indent="-304800" lvl="1" marL="914400" algn="l">
              <a:lnSpc>
                <a:spcPct val="100000"/>
              </a:lnSpc>
              <a:spcBef>
                <a:spcPts val="0"/>
              </a:spcBef>
              <a:spcAft>
                <a:spcPts val="0"/>
              </a:spcAft>
              <a:buSzPts val="1200"/>
              <a:buChar char="◦"/>
              <a:defRPr sz="1200"/>
            </a:lvl2pPr>
            <a:lvl3pPr indent="-304800" lvl="2" marL="1371600" algn="l">
              <a:lnSpc>
                <a:spcPct val="100000"/>
              </a:lnSpc>
              <a:spcBef>
                <a:spcPts val="0"/>
              </a:spcBef>
              <a:spcAft>
                <a:spcPts val="0"/>
              </a:spcAft>
              <a:buSzPts val="1200"/>
              <a:buChar char="◦"/>
              <a:defRPr sz="1200"/>
            </a:lvl3pPr>
            <a:lvl4pPr indent="-304800" lvl="3" marL="1828800" algn="l">
              <a:lnSpc>
                <a:spcPct val="100000"/>
              </a:lnSpc>
              <a:spcBef>
                <a:spcPts val="0"/>
              </a:spcBef>
              <a:spcAft>
                <a:spcPts val="0"/>
              </a:spcAft>
              <a:buSzPts val="1200"/>
              <a:buChar char="◦"/>
              <a:defRPr sz="1200"/>
            </a:lvl4pPr>
            <a:lvl5pPr indent="-304800" lvl="4" marL="2286000" algn="l">
              <a:lnSpc>
                <a:spcPct val="100000"/>
              </a:lnSpc>
              <a:spcBef>
                <a:spcPts val="0"/>
              </a:spcBef>
              <a:spcAft>
                <a:spcPts val="0"/>
              </a:spcAft>
              <a:buSzPts val="1200"/>
              <a:buChar char="◦"/>
              <a:defRPr sz="1200"/>
            </a:lvl5pPr>
            <a:lvl6pPr indent="-304800" lvl="5" marL="2743200" algn="l">
              <a:lnSpc>
                <a:spcPct val="100000"/>
              </a:lnSpc>
              <a:spcBef>
                <a:spcPts val="0"/>
              </a:spcBef>
              <a:spcAft>
                <a:spcPts val="0"/>
              </a:spcAft>
              <a:buSzPts val="1200"/>
              <a:buChar char="◦"/>
              <a:defRPr sz="1200"/>
            </a:lvl6pPr>
            <a:lvl7pPr indent="-304800" lvl="6" marL="3200400" algn="l">
              <a:lnSpc>
                <a:spcPct val="100000"/>
              </a:lnSpc>
              <a:spcBef>
                <a:spcPts val="0"/>
              </a:spcBef>
              <a:spcAft>
                <a:spcPts val="0"/>
              </a:spcAft>
              <a:buSzPts val="1200"/>
              <a:buChar char="◦"/>
              <a:defRPr sz="1200"/>
            </a:lvl7pPr>
            <a:lvl8pPr indent="-304800" lvl="7" marL="3657600" algn="l">
              <a:lnSpc>
                <a:spcPct val="100000"/>
              </a:lnSpc>
              <a:spcBef>
                <a:spcPts val="0"/>
              </a:spcBef>
              <a:spcAft>
                <a:spcPts val="0"/>
              </a:spcAft>
              <a:buSzPts val="1200"/>
              <a:buChar char="◦"/>
              <a:defRPr sz="1200"/>
            </a:lvl8pPr>
            <a:lvl9pPr indent="-304800" lvl="8" marL="4114800" algn="l">
              <a:lnSpc>
                <a:spcPct val="100000"/>
              </a:lnSpc>
              <a:spcBef>
                <a:spcPts val="0"/>
              </a:spcBef>
              <a:spcAft>
                <a:spcPts val="0"/>
              </a:spcAft>
              <a:buSzPts val="1200"/>
              <a:buChar char="◦"/>
              <a:defRPr sz="12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spTree>
      <p:nvGrpSpPr>
        <p:cNvPr id="15" name="Shape 15"/>
        <p:cNvGrpSpPr/>
        <p:nvPr/>
      </p:nvGrpSpPr>
      <p:grpSpPr>
        <a:xfrm>
          <a:off x="0" y="0"/>
          <a:ext cx="0" cy="0"/>
          <a:chOff x="0" y="0"/>
          <a:chExt cx="0" cy="0"/>
        </a:xfrm>
      </p:grpSpPr>
      <p:sp>
        <p:nvSpPr>
          <p:cNvPr id="16" name="Google Shape;16;p3"/>
          <p:cNvSpPr/>
          <p:nvPr/>
        </p:nvSpPr>
        <p:spPr>
          <a:xfrm>
            <a:off x="14" y="2917253"/>
            <a:ext cx="9140444" cy="2224977"/>
          </a:xfrm>
          <a:custGeom>
            <a:rect b="b" l="l" r="r" t="t"/>
            <a:pathLst>
              <a:path extrusionOk="0" h="939800" w="3860800">
                <a:moveTo>
                  <a:pt x="1304290" y="494030"/>
                </a:moveTo>
                <a:cubicBezTo>
                  <a:pt x="857250" y="494030"/>
                  <a:pt x="421005" y="451485"/>
                  <a:pt x="0" y="370840"/>
                </a:cubicBezTo>
                <a:lnTo>
                  <a:pt x="0" y="942340"/>
                </a:lnTo>
                <a:lnTo>
                  <a:pt x="3864610" y="942340"/>
                </a:lnTo>
                <a:lnTo>
                  <a:pt x="3864610" y="0"/>
                </a:lnTo>
                <a:cubicBezTo>
                  <a:pt x="3082290" y="317500"/>
                  <a:pt x="2216150" y="494030"/>
                  <a:pt x="1304290" y="494030"/>
                </a:cubicBezTo>
                <a:close/>
              </a:path>
            </a:pathLst>
          </a:custGeom>
          <a:gradFill>
            <a:gsLst>
              <a:gs pos="0">
                <a:srgbClr val="FFC486">
                  <a:alpha val="20000"/>
                </a:srgbClr>
              </a:gs>
              <a:gs pos="100000">
                <a:srgbClr val="FF866B">
                  <a:alpha val="20000"/>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7" name="Google Shape;17;p3"/>
          <p:cNvSpPr/>
          <p:nvPr/>
        </p:nvSpPr>
        <p:spPr>
          <a:xfrm>
            <a:off x="14" y="1926312"/>
            <a:ext cx="9140444" cy="3217196"/>
          </a:xfrm>
          <a:custGeom>
            <a:rect b="b" l="l" r="r" t="t"/>
            <a:pathLst>
              <a:path extrusionOk="0" h="1358900" w="3860800">
                <a:moveTo>
                  <a:pt x="175260" y="1096010"/>
                </a:moveTo>
                <a:cubicBezTo>
                  <a:pt x="116840" y="1096010"/>
                  <a:pt x="58420" y="1095375"/>
                  <a:pt x="0" y="1094105"/>
                </a:cubicBezTo>
                <a:lnTo>
                  <a:pt x="0" y="1360805"/>
                </a:lnTo>
                <a:lnTo>
                  <a:pt x="3864610" y="1360805"/>
                </a:lnTo>
                <a:lnTo>
                  <a:pt x="3864610" y="0"/>
                </a:lnTo>
                <a:cubicBezTo>
                  <a:pt x="2827655" y="689610"/>
                  <a:pt x="1553210" y="1096010"/>
                  <a:pt x="175260" y="1096010"/>
                </a:cubicBezTo>
                <a:close/>
              </a:path>
            </a:pathLst>
          </a:custGeom>
          <a:gradFill>
            <a:gsLst>
              <a:gs pos="0">
                <a:srgbClr val="F20122">
                  <a:alpha val="20000"/>
                </a:srgbClr>
              </a:gs>
              <a:gs pos="100000">
                <a:srgbClr val="FF6A00">
                  <a:alpha val="20000"/>
                </a:srgbClr>
              </a:gs>
            </a:gsLst>
            <a:lin ang="108014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8" name="Google Shape;18;p3"/>
          <p:cNvSpPr/>
          <p:nvPr/>
        </p:nvSpPr>
        <p:spPr>
          <a:xfrm>
            <a:off x="1518" y="3413475"/>
            <a:ext cx="9140444" cy="1728867"/>
          </a:xfrm>
          <a:custGeom>
            <a:rect b="b" l="l" r="r" t="t"/>
            <a:pathLst>
              <a:path extrusionOk="0" h="730250" w="3860800">
                <a:moveTo>
                  <a:pt x="2672715" y="539750"/>
                </a:moveTo>
                <a:cubicBezTo>
                  <a:pt x="1717040" y="539750"/>
                  <a:pt x="811530" y="346075"/>
                  <a:pt x="0" y="0"/>
                </a:cubicBezTo>
                <a:lnTo>
                  <a:pt x="0" y="732790"/>
                </a:lnTo>
                <a:lnTo>
                  <a:pt x="3863975" y="732790"/>
                </a:lnTo>
                <a:lnTo>
                  <a:pt x="3863975" y="437515"/>
                </a:lnTo>
                <a:cubicBezTo>
                  <a:pt x="3477895" y="504190"/>
                  <a:pt x="3079750" y="539750"/>
                  <a:pt x="2672715" y="539750"/>
                </a:cubicBezTo>
                <a:close/>
              </a:path>
            </a:pathLst>
          </a:custGeom>
          <a:gradFill>
            <a:gsLst>
              <a:gs pos="0">
                <a:srgbClr val="FF9F00">
                  <a:alpha val="20000"/>
                </a:srgbClr>
              </a:gs>
              <a:gs pos="100000">
                <a:srgbClr val="CC0000">
                  <a:alpha val="20000"/>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9" name="Google Shape;19;p3"/>
          <p:cNvSpPr txBox="1"/>
          <p:nvPr>
            <p:ph type="ctrTitle"/>
          </p:nvPr>
        </p:nvSpPr>
        <p:spPr>
          <a:xfrm>
            <a:off x="1034300" y="1583350"/>
            <a:ext cx="6342900" cy="11598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20" name="Google Shape;20;p3"/>
          <p:cNvSpPr txBox="1"/>
          <p:nvPr>
            <p:ph idx="1" type="subTitle"/>
          </p:nvPr>
        </p:nvSpPr>
        <p:spPr>
          <a:xfrm>
            <a:off x="1034300" y="2840052"/>
            <a:ext cx="6342900" cy="784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Clr>
                <a:schemeClr val="accent5"/>
              </a:buClr>
              <a:buSzPts val="2400"/>
              <a:buNone/>
              <a:defRPr>
                <a:solidFill>
                  <a:schemeClr val="accent5"/>
                </a:solidFill>
              </a:defRPr>
            </a:lvl1pPr>
            <a:lvl2pPr lvl="1" algn="l">
              <a:lnSpc>
                <a:spcPct val="100000"/>
              </a:lnSpc>
              <a:spcBef>
                <a:spcPts val="0"/>
              </a:spcBef>
              <a:spcAft>
                <a:spcPts val="0"/>
              </a:spcAft>
              <a:buClr>
                <a:schemeClr val="accent5"/>
              </a:buClr>
              <a:buSzPts val="3000"/>
              <a:buNone/>
              <a:defRPr sz="3000">
                <a:solidFill>
                  <a:schemeClr val="accent5"/>
                </a:solidFill>
              </a:defRPr>
            </a:lvl2pPr>
            <a:lvl3pPr lvl="2" algn="l">
              <a:lnSpc>
                <a:spcPct val="100000"/>
              </a:lnSpc>
              <a:spcBef>
                <a:spcPts val="0"/>
              </a:spcBef>
              <a:spcAft>
                <a:spcPts val="0"/>
              </a:spcAft>
              <a:buClr>
                <a:schemeClr val="accent5"/>
              </a:buClr>
              <a:buSzPts val="3000"/>
              <a:buNone/>
              <a:defRPr sz="3000">
                <a:solidFill>
                  <a:schemeClr val="accent5"/>
                </a:solidFill>
              </a:defRPr>
            </a:lvl3pPr>
            <a:lvl4pPr lvl="3" algn="l">
              <a:lnSpc>
                <a:spcPct val="100000"/>
              </a:lnSpc>
              <a:spcBef>
                <a:spcPts val="0"/>
              </a:spcBef>
              <a:spcAft>
                <a:spcPts val="0"/>
              </a:spcAft>
              <a:buClr>
                <a:schemeClr val="accent5"/>
              </a:buClr>
              <a:buSzPts val="3000"/>
              <a:buNone/>
              <a:defRPr sz="3000">
                <a:solidFill>
                  <a:schemeClr val="accent5"/>
                </a:solidFill>
              </a:defRPr>
            </a:lvl4pPr>
            <a:lvl5pPr lvl="4" algn="l">
              <a:lnSpc>
                <a:spcPct val="100000"/>
              </a:lnSpc>
              <a:spcBef>
                <a:spcPts val="0"/>
              </a:spcBef>
              <a:spcAft>
                <a:spcPts val="0"/>
              </a:spcAft>
              <a:buClr>
                <a:schemeClr val="accent5"/>
              </a:buClr>
              <a:buSzPts val="3000"/>
              <a:buNone/>
              <a:defRPr sz="3000">
                <a:solidFill>
                  <a:schemeClr val="accent5"/>
                </a:solidFill>
              </a:defRPr>
            </a:lvl5pPr>
            <a:lvl6pPr lvl="5" algn="l">
              <a:lnSpc>
                <a:spcPct val="100000"/>
              </a:lnSpc>
              <a:spcBef>
                <a:spcPts val="0"/>
              </a:spcBef>
              <a:spcAft>
                <a:spcPts val="0"/>
              </a:spcAft>
              <a:buClr>
                <a:schemeClr val="accent5"/>
              </a:buClr>
              <a:buSzPts val="3000"/>
              <a:buNone/>
              <a:defRPr sz="3000">
                <a:solidFill>
                  <a:schemeClr val="accent5"/>
                </a:solidFill>
              </a:defRPr>
            </a:lvl6pPr>
            <a:lvl7pPr lvl="6" algn="l">
              <a:lnSpc>
                <a:spcPct val="100000"/>
              </a:lnSpc>
              <a:spcBef>
                <a:spcPts val="0"/>
              </a:spcBef>
              <a:spcAft>
                <a:spcPts val="0"/>
              </a:spcAft>
              <a:buClr>
                <a:schemeClr val="accent5"/>
              </a:buClr>
              <a:buSzPts val="3000"/>
              <a:buNone/>
              <a:defRPr sz="3000">
                <a:solidFill>
                  <a:schemeClr val="accent5"/>
                </a:solidFill>
              </a:defRPr>
            </a:lvl7pPr>
            <a:lvl8pPr lvl="7" algn="l">
              <a:lnSpc>
                <a:spcPct val="100000"/>
              </a:lnSpc>
              <a:spcBef>
                <a:spcPts val="0"/>
              </a:spcBef>
              <a:spcAft>
                <a:spcPts val="0"/>
              </a:spcAft>
              <a:buClr>
                <a:schemeClr val="accent5"/>
              </a:buClr>
              <a:buSzPts val="3000"/>
              <a:buNone/>
              <a:defRPr sz="3000">
                <a:solidFill>
                  <a:schemeClr val="accent5"/>
                </a:solidFill>
              </a:defRPr>
            </a:lvl8pPr>
            <a:lvl9pPr lvl="8" algn="l">
              <a:lnSpc>
                <a:spcPct val="100000"/>
              </a:lnSpc>
              <a:spcBef>
                <a:spcPts val="0"/>
              </a:spcBef>
              <a:spcAft>
                <a:spcPts val="0"/>
              </a:spcAft>
              <a:buClr>
                <a:schemeClr val="accent5"/>
              </a:buClr>
              <a:buSzPts val="3000"/>
              <a:buNone/>
              <a:defRPr sz="3000">
                <a:solidFill>
                  <a:schemeClr val="accent5"/>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21" name="Shape 21"/>
        <p:cNvGrpSpPr/>
        <p:nvPr/>
      </p:nvGrpSpPr>
      <p:grpSpPr>
        <a:xfrm>
          <a:off x="0" y="0"/>
          <a:ext cx="0" cy="0"/>
          <a:chOff x="0" y="0"/>
          <a:chExt cx="0" cy="0"/>
        </a:xfrm>
      </p:grpSpPr>
      <p:grpSp>
        <p:nvGrpSpPr>
          <p:cNvPr id="22" name="Google Shape;22;p4"/>
          <p:cNvGrpSpPr/>
          <p:nvPr/>
        </p:nvGrpSpPr>
        <p:grpSpPr>
          <a:xfrm flipH="1" rot="-5400000">
            <a:off x="5520163" y="1530301"/>
            <a:ext cx="5154243" cy="2093410"/>
            <a:chOff x="187960" y="1453515"/>
            <a:chExt cx="3861435" cy="1568450"/>
          </a:xfrm>
        </p:grpSpPr>
        <p:sp>
          <p:nvSpPr>
            <p:cNvPr id="23" name="Google Shape;23;p4"/>
            <p:cNvSpPr/>
            <p:nvPr/>
          </p:nvSpPr>
          <p:spPr>
            <a:xfrm>
              <a:off x="187960" y="1453515"/>
              <a:ext cx="3860800" cy="1568450"/>
            </a:xfrm>
            <a:custGeom>
              <a:rect b="b" l="l" r="r" t="t"/>
              <a:pathLst>
                <a:path extrusionOk="0" h="1568450" w="386080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4" name="Google Shape;24;p4"/>
            <p:cNvSpPr/>
            <p:nvPr/>
          </p:nvSpPr>
          <p:spPr>
            <a:xfrm>
              <a:off x="187960" y="2182495"/>
              <a:ext cx="3860800" cy="838200"/>
            </a:xfrm>
            <a:custGeom>
              <a:rect b="b" l="l" r="r" t="t"/>
              <a:pathLst>
                <a:path extrusionOk="0" h="838200" w="386080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20000"/>
                  </a:srgbClr>
                </a:gs>
                <a:gs pos="100000">
                  <a:srgbClr val="FF6A00">
                    <a:alpha val="20000"/>
                  </a:srgbClr>
                </a:gs>
              </a:gsLst>
              <a:lin ang="10800025"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5" name="Google Shape;25;p4"/>
            <p:cNvSpPr/>
            <p:nvPr/>
          </p:nvSpPr>
          <p:spPr>
            <a:xfrm>
              <a:off x="188595" y="1819275"/>
              <a:ext cx="3860800" cy="1200150"/>
            </a:xfrm>
            <a:custGeom>
              <a:rect b="b" l="l" r="r" t="t"/>
              <a:pathLst>
                <a:path extrusionOk="0" h="1200150" w="386080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20000"/>
                  </a:srgbClr>
                </a:gs>
                <a:gs pos="100000">
                  <a:srgbClr val="CC0000">
                    <a:alpha val="20000"/>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26" name="Google Shape;26;p4"/>
          <p:cNvSpPr txBox="1"/>
          <p:nvPr>
            <p:ph type="title"/>
          </p:nvPr>
        </p:nvSpPr>
        <p:spPr>
          <a:xfrm>
            <a:off x="737850" y="517525"/>
            <a:ext cx="6034500" cy="7443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27" name="Google Shape;27;p4"/>
          <p:cNvSpPr txBox="1"/>
          <p:nvPr>
            <p:ph idx="1" type="body"/>
          </p:nvPr>
        </p:nvSpPr>
        <p:spPr>
          <a:xfrm>
            <a:off x="737850" y="1475700"/>
            <a:ext cx="2891700" cy="2936700"/>
          </a:xfrm>
          <a:prstGeom prst="rect">
            <a:avLst/>
          </a:prstGeom>
          <a:noFill/>
          <a:ln>
            <a:noFill/>
          </a:ln>
        </p:spPr>
        <p:txBody>
          <a:bodyPr anchorCtr="0" anchor="t" bIns="0" lIns="0" spcFirstLastPara="1" rIns="0" wrap="square" tIns="0">
            <a:noAutofit/>
          </a:bodyPr>
          <a:lstStyle>
            <a:lvl1pPr indent="-355600" lvl="0" marL="457200" algn="l">
              <a:lnSpc>
                <a:spcPct val="100000"/>
              </a:lnSpc>
              <a:spcBef>
                <a:spcPts val="600"/>
              </a:spcBef>
              <a:spcAft>
                <a:spcPts val="0"/>
              </a:spcAft>
              <a:buSzPts val="2000"/>
              <a:buChar char="◦"/>
              <a:defRPr sz="2000"/>
            </a:lvl1pPr>
            <a:lvl2pPr indent="-355600" lvl="1" marL="914400" algn="l">
              <a:lnSpc>
                <a:spcPct val="100000"/>
              </a:lnSpc>
              <a:spcBef>
                <a:spcPts val="0"/>
              </a:spcBef>
              <a:spcAft>
                <a:spcPts val="0"/>
              </a:spcAft>
              <a:buSzPts val="2000"/>
              <a:buChar char="◦"/>
              <a:defRPr sz="2000"/>
            </a:lvl2pPr>
            <a:lvl3pPr indent="-355600" lvl="2" marL="1371600" algn="l">
              <a:lnSpc>
                <a:spcPct val="100000"/>
              </a:lnSpc>
              <a:spcBef>
                <a:spcPts val="0"/>
              </a:spcBef>
              <a:spcAft>
                <a:spcPts val="0"/>
              </a:spcAft>
              <a:buSzPts val="2000"/>
              <a:buChar char="◦"/>
              <a:defRPr sz="2000"/>
            </a:lvl3pPr>
            <a:lvl4pPr indent="-355600" lvl="3" marL="1828800" algn="l">
              <a:lnSpc>
                <a:spcPct val="100000"/>
              </a:lnSpc>
              <a:spcBef>
                <a:spcPts val="0"/>
              </a:spcBef>
              <a:spcAft>
                <a:spcPts val="0"/>
              </a:spcAft>
              <a:buSzPts val="2000"/>
              <a:buChar char="◦"/>
              <a:defRPr sz="2000"/>
            </a:lvl4pPr>
            <a:lvl5pPr indent="-355600" lvl="4" marL="2286000" algn="l">
              <a:lnSpc>
                <a:spcPct val="100000"/>
              </a:lnSpc>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28" name="Google Shape;28;p4"/>
          <p:cNvSpPr txBox="1"/>
          <p:nvPr>
            <p:ph idx="2" type="body"/>
          </p:nvPr>
        </p:nvSpPr>
        <p:spPr>
          <a:xfrm>
            <a:off x="3955979" y="1475700"/>
            <a:ext cx="2891700" cy="2936700"/>
          </a:xfrm>
          <a:prstGeom prst="rect">
            <a:avLst/>
          </a:prstGeom>
          <a:noFill/>
          <a:ln>
            <a:noFill/>
          </a:ln>
        </p:spPr>
        <p:txBody>
          <a:bodyPr anchorCtr="0" anchor="t" bIns="0" lIns="0" spcFirstLastPara="1" rIns="0" wrap="square" tIns="0">
            <a:noAutofit/>
          </a:bodyPr>
          <a:lstStyle>
            <a:lvl1pPr indent="-355600" lvl="0" marL="457200" algn="l">
              <a:lnSpc>
                <a:spcPct val="100000"/>
              </a:lnSpc>
              <a:spcBef>
                <a:spcPts val="600"/>
              </a:spcBef>
              <a:spcAft>
                <a:spcPts val="0"/>
              </a:spcAft>
              <a:buSzPts val="2000"/>
              <a:buChar char="◦"/>
              <a:defRPr sz="2000"/>
            </a:lvl1pPr>
            <a:lvl2pPr indent="-355600" lvl="1" marL="914400" algn="l">
              <a:lnSpc>
                <a:spcPct val="100000"/>
              </a:lnSpc>
              <a:spcBef>
                <a:spcPts val="0"/>
              </a:spcBef>
              <a:spcAft>
                <a:spcPts val="0"/>
              </a:spcAft>
              <a:buSzPts val="2000"/>
              <a:buChar char="◦"/>
              <a:defRPr sz="2000"/>
            </a:lvl2pPr>
            <a:lvl3pPr indent="-355600" lvl="2" marL="1371600" algn="l">
              <a:lnSpc>
                <a:spcPct val="100000"/>
              </a:lnSpc>
              <a:spcBef>
                <a:spcPts val="0"/>
              </a:spcBef>
              <a:spcAft>
                <a:spcPts val="0"/>
              </a:spcAft>
              <a:buSzPts val="2000"/>
              <a:buChar char="◦"/>
              <a:defRPr sz="2000"/>
            </a:lvl3pPr>
            <a:lvl4pPr indent="-355600" lvl="3" marL="1828800" algn="l">
              <a:lnSpc>
                <a:spcPct val="100000"/>
              </a:lnSpc>
              <a:spcBef>
                <a:spcPts val="0"/>
              </a:spcBef>
              <a:spcAft>
                <a:spcPts val="0"/>
              </a:spcAft>
              <a:buSzPts val="2000"/>
              <a:buChar char="◦"/>
              <a:defRPr sz="2000"/>
            </a:lvl4pPr>
            <a:lvl5pPr indent="-355600" lvl="4" marL="2286000" algn="l">
              <a:lnSpc>
                <a:spcPct val="100000"/>
              </a:lnSpc>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29" name="Google Shape;29;p4"/>
          <p:cNvSpPr txBox="1"/>
          <p:nvPr>
            <p:ph idx="12" type="sldNum"/>
          </p:nvPr>
        </p:nvSpPr>
        <p:spPr>
          <a:xfrm>
            <a:off x="8480584" y="4749851"/>
            <a:ext cx="548700" cy="3936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bottom waves">
  <p:cSld name="BLANK_1">
    <p:spTree>
      <p:nvGrpSpPr>
        <p:cNvPr id="30" name="Shape 30"/>
        <p:cNvGrpSpPr/>
        <p:nvPr/>
      </p:nvGrpSpPr>
      <p:grpSpPr>
        <a:xfrm>
          <a:off x="0" y="0"/>
          <a:ext cx="0" cy="0"/>
          <a:chOff x="0" y="0"/>
          <a:chExt cx="0" cy="0"/>
        </a:xfrm>
      </p:grpSpPr>
      <p:grpSp>
        <p:nvGrpSpPr>
          <p:cNvPr id="31" name="Google Shape;31;p5"/>
          <p:cNvGrpSpPr/>
          <p:nvPr/>
        </p:nvGrpSpPr>
        <p:grpSpPr>
          <a:xfrm>
            <a:off x="-13177" y="3583361"/>
            <a:ext cx="9157393" cy="1560137"/>
            <a:chOff x="187960" y="1453515"/>
            <a:chExt cx="3861435" cy="1568450"/>
          </a:xfrm>
        </p:grpSpPr>
        <p:sp>
          <p:nvSpPr>
            <p:cNvPr id="32" name="Google Shape;32;p5"/>
            <p:cNvSpPr/>
            <p:nvPr/>
          </p:nvSpPr>
          <p:spPr>
            <a:xfrm>
              <a:off x="187960" y="1453515"/>
              <a:ext cx="3860800" cy="1568450"/>
            </a:xfrm>
            <a:custGeom>
              <a:rect b="b" l="l" r="r" t="t"/>
              <a:pathLst>
                <a:path extrusionOk="0" h="1568450" w="386080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3" name="Google Shape;33;p5"/>
            <p:cNvSpPr/>
            <p:nvPr/>
          </p:nvSpPr>
          <p:spPr>
            <a:xfrm>
              <a:off x="187960" y="2182495"/>
              <a:ext cx="3860800" cy="838200"/>
            </a:xfrm>
            <a:custGeom>
              <a:rect b="b" l="l" r="r" t="t"/>
              <a:pathLst>
                <a:path extrusionOk="0" h="838200" w="386080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20000"/>
                  </a:srgbClr>
                </a:gs>
                <a:gs pos="100000">
                  <a:srgbClr val="FF6A00">
                    <a:alpha val="20000"/>
                  </a:srgbClr>
                </a:gs>
              </a:gsLst>
              <a:lin ang="10800025"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4" name="Google Shape;34;p5"/>
            <p:cNvSpPr/>
            <p:nvPr/>
          </p:nvSpPr>
          <p:spPr>
            <a:xfrm>
              <a:off x="188595" y="1819275"/>
              <a:ext cx="3860800" cy="1200150"/>
            </a:xfrm>
            <a:custGeom>
              <a:rect b="b" l="l" r="r" t="t"/>
              <a:pathLst>
                <a:path extrusionOk="0" h="1200150" w="386080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20000"/>
                  </a:srgbClr>
                </a:gs>
                <a:gs pos="100000">
                  <a:srgbClr val="CC0000">
                    <a:alpha val="20000"/>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35" name="Google Shape;35;p5"/>
          <p:cNvSpPr txBox="1"/>
          <p:nvPr>
            <p:ph idx="12" type="sldNum"/>
          </p:nvPr>
        </p:nvSpPr>
        <p:spPr>
          <a:xfrm>
            <a:off x="8480584" y="4749851"/>
            <a:ext cx="548700" cy="3936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36" name="Shape 36"/>
        <p:cNvGrpSpPr/>
        <p:nvPr/>
      </p:nvGrpSpPr>
      <p:grpSpPr>
        <a:xfrm>
          <a:off x="0" y="0"/>
          <a:ext cx="0" cy="0"/>
          <a:chOff x="0" y="0"/>
          <a:chExt cx="0" cy="0"/>
        </a:xfrm>
      </p:grpSpPr>
      <p:grpSp>
        <p:nvGrpSpPr>
          <p:cNvPr id="37" name="Google Shape;37;p6"/>
          <p:cNvGrpSpPr/>
          <p:nvPr/>
        </p:nvGrpSpPr>
        <p:grpSpPr>
          <a:xfrm flipH="1" rot="-5400000">
            <a:off x="5520163" y="1530301"/>
            <a:ext cx="5154243" cy="2093410"/>
            <a:chOff x="187960" y="1453515"/>
            <a:chExt cx="3861435" cy="1568450"/>
          </a:xfrm>
        </p:grpSpPr>
        <p:sp>
          <p:nvSpPr>
            <p:cNvPr id="38" name="Google Shape;38;p6"/>
            <p:cNvSpPr/>
            <p:nvPr/>
          </p:nvSpPr>
          <p:spPr>
            <a:xfrm>
              <a:off x="187960" y="1453515"/>
              <a:ext cx="3860800" cy="1568450"/>
            </a:xfrm>
            <a:custGeom>
              <a:rect b="b" l="l" r="r" t="t"/>
              <a:pathLst>
                <a:path extrusionOk="0" h="1568450" w="386080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9" name="Google Shape;39;p6"/>
            <p:cNvSpPr/>
            <p:nvPr/>
          </p:nvSpPr>
          <p:spPr>
            <a:xfrm>
              <a:off x="187960" y="2182495"/>
              <a:ext cx="3860800" cy="838200"/>
            </a:xfrm>
            <a:custGeom>
              <a:rect b="b" l="l" r="r" t="t"/>
              <a:pathLst>
                <a:path extrusionOk="0" h="838200" w="386080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20000"/>
                  </a:srgbClr>
                </a:gs>
                <a:gs pos="100000">
                  <a:srgbClr val="FF6A00">
                    <a:alpha val="20000"/>
                  </a:srgbClr>
                </a:gs>
              </a:gsLst>
              <a:lin ang="10800025"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0" name="Google Shape;40;p6"/>
            <p:cNvSpPr/>
            <p:nvPr/>
          </p:nvSpPr>
          <p:spPr>
            <a:xfrm>
              <a:off x="188595" y="1819275"/>
              <a:ext cx="3860800" cy="1200150"/>
            </a:xfrm>
            <a:custGeom>
              <a:rect b="b" l="l" r="r" t="t"/>
              <a:pathLst>
                <a:path extrusionOk="0" h="1200150" w="386080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20000"/>
                  </a:srgbClr>
                </a:gs>
                <a:gs pos="100000">
                  <a:srgbClr val="CC0000">
                    <a:alpha val="20000"/>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41" name="Google Shape;41;p6"/>
          <p:cNvSpPr txBox="1"/>
          <p:nvPr>
            <p:ph type="title"/>
          </p:nvPr>
        </p:nvSpPr>
        <p:spPr>
          <a:xfrm>
            <a:off x="737850" y="517525"/>
            <a:ext cx="6034500" cy="7443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42" name="Google Shape;42;p6"/>
          <p:cNvSpPr txBox="1"/>
          <p:nvPr>
            <p:ph idx="1" type="body"/>
          </p:nvPr>
        </p:nvSpPr>
        <p:spPr>
          <a:xfrm>
            <a:off x="737850" y="1475700"/>
            <a:ext cx="6034500" cy="3043200"/>
          </a:xfrm>
          <a:prstGeom prst="rect">
            <a:avLst/>
          </a:prstGeom>
          <a:noFill/>
          <a:ln>
            <a:noFill/>
          </a:ln>
        </p:spPr>
        <p:txBody>
          <a:bodyPr anchorCtr="0" anchor="t" bIns="0" lIns="0" spcFirstLastPara="1" rIns="0" wrap="square" tIns="0">
            <a:noAutofit/>
          </a:bodyPr>
          <a:lstStyle>
            <a:lvl1pPr indent="-381000" lvl="0" marL="457200" algn="l">
              <a:lnSpc>
                <a:spcPct val="100000"/>
              </a:lnSpc>
              <a:spcBef>
                <a:spcPts val="600"/>
              </a:spcBef>
              <a:spcAft>
                <a:spcPts val="0"/>
              </a:spcAft>
              <a:buSzPts val="2400"/>
              <a:buChar char="◦"/>
              <a:defRPr/>
            </a:lvl1pPr>
            <a:lvl2pPr indent="-381000" lvl="1" marL="914400" algn="l">
              <a:lnSpc>
                <a:spcPct val="100000"/>
              </a:lnSpc>
              <a:spcBef>
                <a:spcPts val="0"/>
              </a:spcBef>
              <a:spcAft>
                <a:spcPts val="0"/>
              </a:spcAft>
              <a:buSzPts val="2400"/>
              <a:buChar char="◦"/>
              <a:defRPr/>
            </a:lvl2pPr>
            <a:lvl3pPr indent="-381000" lvl="2" marL="1371600" algn="l">
              <a:lnSpc>
                <a:spcPct val="100000"/>
              </a:lnSpc>
              <a:spcBef>
                <a:spcPts val="0"/>
              </a:spcBef>
              <a:spcAft>
                <a:spcPts val="0"/>
              </a:spcAft>
              <a:buSzPts val="2400"/>
              <a:buChar char="◦"/>
              <a:defRPr/>
            </a:lvl3pPr>
            <a:lvl4pPr indent="-381000" lvl="3" marL="1828800" algn="l">
              <a:lnSpc>
                <a:spcPct val="100000"/>
              </a:lnSpc>
              <a:spcBef>
                <a:spcPts val="0"/>
              </a:spcBef>
              <a:spcAft>
                <a:spcPts val="0"/>
              </a:spcAft>
              <a:buSzPts val="2400"/>
              <a:buChar char="◦"/>
              <a:defRPr/>
            </a:lvl4pPr>
            <a:lvl5pPr indent="-381000" lvl="4" marL="2286000" algn="l">
              <a:lnSpc>
                <a:spcPct val="100000"/>
              </a:lnSpc>
              <a:spcBef>
                <a:spcPts val="0"/>
              </a:spcBef>
              <a:spcAft>
                <a:spcPts val="0"/>
              </a:spcAft>
              <a:buSzPts val="2400"/>
              <a:buChar char="◦"/>
              <a:defRPr/>
            </a:lvl5pPr>
            <a:lvl6pPr indent="-381000" lvl="5" marL="2743200" algn="l">
              <a:lnSpc>
                <a:spcPct val="100000"/>
              </a:lnSpc>
              <a:spcBef>
                <a:spcPts val="0"/>
              </a:spcBef>
              <a:spcAft>
                <a:spcPts val="0"/>
              </a:spcAft>
              <a:buSzPts val="2400"/>
              <a:buChar char="◦"/>
              <a:defRPr/>
            </a:lvl6pPr>
            <a:lvl7pPr indent="-381000" lvl="6" marL="3200400" algn="l">
              <a:lnSpc>
                <a:spcPct val="100000"/>
              </a:lnSpc>
              <a:spcBef>
                <a:spcPts val="0"/>
              </a:spcBef>
              <a:spcAft>
                <a:spcPts val="0"/>
              </a:spcAft>
              <a:buSzPts val="2400"/>
              <a:buChar char="◦"/>
              <a:defRPr/>
            </a:lvl7pPr>
            <a:lvl8pPr indent="-381000" lvl="7" marL="3657600" algn="l">
              <a:lnSpc>
                <a:spcPct val="100000"/>
              </a:lnSpc>
              <a:spcBef>
                <a:spcPts val="0"/>
              </a:spcBef>
              <a:spcAft>
                <a:spcPts val="0"/>
              </a:spcAft>
              <a:buSzPts val="2400"/>
              <a:buChar char="◦"/>
              <a:defRPr/>
            </a:lvl8pPr>
            <a:lvl9pPr indent="-381000" lvl="8" marL="4114800" algn="l">
              <a:lnSpc>
                <a:spcPct val="100000"/>
              </a:lnSpc>
              <a:spcBef>
                <a:spcPts val="0"/>
              </a:spcBef>
              <a:spcAft>
                <a:spcPts val="0"/>
              </a:spcAft>
              <a:buSzPts val="2400"/>
              <a:buChar char="◦"/>
              <a:defRPr/>
            </a:lvl9pPr>
          </a:lstStyle>
          <a:p/>
        </p:txBody>
      </p:sp>
      <p:sp>
        <p:nvSpPr>
          <p:cNvPr id="43" name="Google Shape;43;p6"/>
          <p:cNvSpPr txBox="1"/>
          <p:nvPr>
            <p:ph idx="12" type="sldNum"/>
          </p:nvPr>
        </p:nvSpPr>
        <p:spPr>
          <a:xfrm>
            <a:off x="8480584" y="4749851"/>
            <a:ext cx="548700" cy="3936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44" name="Shape 44"/>
        <p:cNvGrpSpPr/>
        <p:nvPr/>
      </p:nvGrpSpPr>
      <p:grpSpPr>
        <a:xfrm>
          <a:off x="0" y="0"/>
          <a:ext cx="0" cy="0"/>
          <a:chOff x="0" y="0"/>
          <a:chExt cx="0" cy="0"/>
        </a:xfrm>
      </p:grpSpPr>
      <p:grpSp>
        <p:nvGrpSpPr>
          <p:cNvPr id="45" name="Google Shape;45;p7"/>
          <p:cNvGrpSpPr/>
          <p:nvPr/>
        </p:nvGrpSpPr>
        <p:grpSpPr>
          <a:xfrm flipH="1" rot="-5400000">
            <a:off x="5520163" y="1530301"/>
            <a:ext cx="5154243" cy="2093410"/>
            <a:chOff x="187960" y="1453515"/>
            <a:chExt cx="3861435" cy="1568450"/>
          </a:xfrm>
        </p:grpSpPr>
        <p:sp>
          <p:nvSpPr>
            <p:cNvPr id="46" name="Google Shape;46;p7"/>
            <p:cNvSpPr/>
            <p:nvPr/>
          </p:nvSpPr>
          <p:spPr>
            <a:xfrm>
              <a:off x="187960" y="1453515"/>
              <a:ext cx="3860800" cy="1568450"/>
            </a:xfrm>
            <a:custGeom>
              <a:rect b="b" l="l" r="r" t="t"/>
              <a:pathLst>
                <a:path extrusionOk="0" h="1568450" w="386080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7" name="Google Shape;47;p7"/>
            <p:cNvSpPr/>
            <p:nvPr/>
          </p:nvSpPr>
          <p:spPr>
            <a:xfrm>
              <a:off x="187960" y="2182495"/>
              <a:ext cx="3860800" cy="838200"/>
            </a:xfrm>
            <a:custGeom>
              <a:rect b="b" l="l" r="r" t="t"/>
              <a:pathLst>
                <a:path extrusionOk="0" h="838200" w="386080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20000"/>
                  </a:srgbClr>
                </a:gs>
                <a:gs pos="100000">
                  <a:srgbClr val="FF6A00">
                    <a:alpha val="20000"/>
                  </a:srgbClr>
                </a:gs>
              </a:gsLst>
              <a:lin ang="10800025"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8" name="Google Shape;48;p7"/>
            <p:cNvSpPr/>
            <p:nvPr/>
          </p:nvSpPr>
          <p:spPr>
            <a:xfrm>
              <a:off x="188595" y="1819275"/>
              <a:ext cx="3860800" cy="1200150"/>
            </a:xfrm>
            <a:custGeom>
              <a:rect b="b" l="l" r="r" t="t"/>
              <a:pathLst>
                <a:path extrusionOk="0" h="1200150" w="386080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20000"/>
                  </a:srgbClr>
                </a:gs>
                <a:gs pos="100000">
                  <a:srgbClr val="CC0000">
                    <a:alpha val="20000"/>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49" name="Google Shape;49;p7"/>
          <p:cNvSpPr txBox="1"/>
          <p:nvPr>
            <p:ph type="title"/>
          </p:nvPr>
        </p:nvSpPr>
        <p:spPr>
          <a:xfrm>
            <a:off x="737850" y="517525"/>
            <a:ext cx="6284100" cy="7443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50" name="Google Shape;50;p7"/>
          <p:cNvSpPr txBox="1"/>
          <p:nvPr>
            <p:ph idx="1" type="body"/>
          </p:nvPr>
        </p:nvSpPr>
        <p:spPr>
          <a:xfrm>
            <a:off x="737850" y="1475700"/>
            <a:ext cx="1902600" cy="2960100"/>
          </a:xfrm>
          <a:prstGeom prst="rect">
            <a:avLst/>
          </a:prstGeom>
          <a:noFill/>
          <a:ln>
            <a:noFill/>
          </a:ln>
        </p:spPr>
        <p:txBody>
          <a:bodyPr anchorCtr="0" anchor="t" bIns="0" lIns="0" spcFirstLastPara="1" rIns="0" wrap="square" tIns="0">
            <a:noAutofit/>
          </a:bodyPr>
          <a:lstStyle>
            <a:lvl1pPr indent="-342900" lvl="0" marL="457200" algn="l">
              <a:lnSpc>
                <a:spcPct val="100000"/>
              </a:lnSpc>
              <a:spcBef>
                <a:spcPts val="600"/>
              </a:spcBef>
              <a:spcAft>
                <a:spcPts val="0"/>
              </a:spcAft>
              <a:buSzPts val="1800"/>
              <a:buChar char="◦"/>
              <a:defRPr sz="1800"/>
            </a:lvl1pPr>
            <a:lvl2pPr indent="-342900" lvl="1" marL="914400" algn="l">
              <a:lnSpc>
                <a:spcPct val="100000"/>
              </a:lnSpc>
              <a:spcBef>
                <a:spcPts val="0"/>
              </a:spcBef>
              <a:spcAft>
                <a:spcPts val="0"/>
              </a:spcAft>
              <a:buSzPts val="1800"/>
              <a:buChar char="◦"/>
              <a:defRPr sz="1800"/>
            </a:lvl2pPr>
            <a:lvl3pPr indent="-342900" lvl="2" marL="1371600" algn="l">
              <a:lnSpc>
                <a:spcPct val="100000"/>
              </a:lnSpc>
              <a:spcBef>
                <a:spcPts val="0"/>
              </a:spcBef>
              <a:spcAft>
                <a:spcPts val="0"/>
              </a:spcAft>
              <a:buSzPts val="1800"/>
              <a:buChar char="◦"/>
              <a:defRPr sz="1800"/>
            </a:lvl3pPr>
            <a:lvl4pPr indent="-342900" lvl="3" marL="1828800" algn="l">
              <a:lnSpc>
                <a:spcPct val="100000"/>
              </a:lnSpc>
              <a:spcBef>
                <a:spcPts val="0"/>
              </a:spcBef>
              <a:spcAft>
                <a:spcPts val="0"/>
              </a:spcAft>
              <a:buSzPts val="1800"/>
              <a:buChar char="◦"/>
              <a:defRPr sz="1800"/>
            </a:lvl4pPr>
            <a:lvl5pPr indent="-342900" lvl="4" marL="2286000" algn="l">
              <a:lnSpc>
                <a:spcPct val="100000"/>
              </a:lnSpc>
              <a:spcBef>
                <a:spcPts val="0"/>
              </a:spcBef>
              <a:spcAft>
                <a:spcPts val="0"/>
              </a:spcAft>
              <a:buSzPts val="1800"/>
              <a:buChar char="◦"/>
              <a:defRPr sz="1800"/>
            </a:lvl5pPr>
            <a:lvl6pPr indent="-342900" lvl="5" marL="2743200" algn="l">
              <a:lnSpc>
                <a:spcPct val="100000"/>
              </a:lnSpc>
              <a:spcBef>
                <a:spcPts val="0"/>
              </a:spcBef>
              <a:spcAft>
                <a:spcPts val="0"/>
              </a:spcAft>
              <a:buSzPts val="1800"/>
              <a:buChar char="◦"/>
              <a:defRPr sz="1800"/>
            </a:lvl6pPr>
            <a:lvl7pPr indent="-342900" lvl="6" marL="3200400" algn="l">
              <a:lnSpc>
                <a:spcPct val="100000"/>
              </a:lnSpc>
              <a:spcBef>
                <a:spcPts val="0"/>
              </a:spcBef>
              <a:spcAft>
                <a:spcPts val="0"/>
              </a:spcAft>
              <a:buSzPts val="1800"/>
              <a:buChar char="◦"/>
              <a:defRPr sz="1800"/>
            </a:lvl7pPr>
            <a:lvl8pPr indent="-342900" lvl="7" marL="3657600" algn="l">
              <a:lnSpc>
                <a:spcPct val="100000"/>
              </a:lnSpc>
              <a:spcBef>
                <a:spcPts val="0"/>
              </a:spcBef>
              <a:spcAft>
                <a:spcPts val="0"/>
              </a:spcAft>
              <a:buSzPts val="1800"/>
              <a:buChar char="◦"/>
              <a:defRPr sz="1800"/>
            </a:lvl8pPr>
            <a:lvl9pPr indent="-342900" lvl="8" marL="4114800" algn="l">
              <a:lnSpc>
                <a:spcPct val="100000"/>
              </a:lnSpc>
              <a:spcBef>
                <a:spcPts val="0"/>
              </a:spcBef>
              <a:spcAft>
                <a:spcPts val="0"/>
              </a:spcAft>
              <a:buSzPts val="1800"/>
              <a:buChar char="◦"/>
              <a:defRPr sz="1800"/>
            </a:lvl9pPr>
          </a:lstStyle>
          <a:p/>
        </p:txBody>
      </p:sp>
      <p:sp>
        <p:nvSpPr>
          <p:cNvPr id="51" name="Google Shape;51;p7"/>
          <p:cNvSpPr txBox="1"/>
          <p:nvPr>
            <p:ph idx="2" type="body"/>
          </p:nvPr>
        </p:nvSpPr>
        <p:spPr>
          <a:xfrm>
            <a:off x="2928612" y="1475700"/>
            <a:ext cx="1902600" cy="2960100"/>
          </a:xfrm>
          <a:prstGeom prst="rect">
            <a:avLst/>
          </a:prstGeom>
          <a:noFill/>
          <a:ln>
            <a:noFill/>
          </a:ln>
        </p:spPr>
        <p:txBody>
          <a:bodyPr anchorCtr="0" anchor="t" bIns="0" lIns="0" spcFirstLastPara="1" rIns="0" wrap="square" tIns="0">
            <a:noAutofit/>
          </a:bodyPr>
          <a:lstStyle>
            <a:lvl1pPr indent="-342900" lvl="0" marL="457200" algn="l">
              <a:lnSpc>
                <a:spcPct val="100000"/>
              </a:lnSpc>
              <a:spcBef>
                <a:spcPts val="600"/>
              </a:spcBef>
              <a:spcAft>
                <a:spcPts val="0"/>
              </a:spcAft>
              <a:buSzPts val="1800"/>
              <a:buChar char="◦"/>
              <a:defRPr sz="1800"/>
            </a:lvl1pPr>
            <a:lvl2pPr indent="-342900" lvl="1" marL="914400" algn="l">
              <a:lnSpc>
                <a:spcPct val="100000"/>
              </a:lnSpc>
              <a:spcBef>
                <a:spcPts val="0"/>
              </a:spcBef>
              <a:spcAft>
                <a:spcPts val="0"/>
              </a:spcAft>
              <a:buSzPts val="1800"/>
              <a:buChar char="◦"/>
              <a:defRPr sz="1800"/>
            </a:lvl2pPr>
            <a:lvl3pPr indent="-342900" lvl="2" marL="1371600" algn="l">
              <a:lnSpc>
                <a:spcPct val="100000"/>
              </a:lnSpc>
              <a:spcBef>
                <a:spcPts val="0"/>
              </a:spcBef>
              <a:spcAft>
                <a:spcPts val="0"/>
              </a:spcAft>
              <a:buSzPts val="1800"/>
              <a:buChar char="◦"/>
              <a:defRPr sz="1800"/>
            </a:lvl3pPr>
            <a:lvl4pPr indent="-342900" lvl="3" marL="1828800" algn="l">
              <a:lnSpc>
                <a:spcPct val="100000"/>
              </a:lnSpc>
              <a:spcBef>
                <a:spcPts val="0"/>
              </a:spcBef>
              <a:spcAft>
                <a:spcPts val="0"/>
              </a:spcAft>
              <a:buSzPts val="1800"/>
              <a:buChar char="◦"/>
              <a:defRPr sz="1800"/>
            </a:lvl4pPr>
            <a:lvl5pPr indent="-342900" lvl="4" marL="2286000" algn="l">
              <a:lnSpc>
                <a:spcPct val="100000"/>
              </a:lnSpc>
              <a:spcBef>
                <a:spcPts val="0"/>
              </a:spcBef>
              <a:spcAft>
                <a:spcPts val="0"/>
              </a:spcAft>
              <a:buSzPts val="1800"/>
              <a:buChar char="◦"/>
              <a:defRPr sz="1800"/>
            </a:lvl5pPr>
            <a:lvl6pPr indent="-342900" lvl="5" marL="2743200" algn="l">
              <a:lnSpc>
                <a:spcPct val="100000"/>
              </a:lnSpc>
              <a:spcBef>
                <a:spcPts val="0"/>
              </a:spcBef>
              <a:spcAft>
                <a:spcPts val="0"/>
              </a:spcAft>
              <a:buSzPts val="1800"/>
              <a:buChar char="◦"/>
              <a:defRPr sz="1800"/>
            </a:lvl6pPr>
            <a:lvl7pPr indent="-342900" lvl="6" marL="3200400" algn="l">
              <a:lnSpc>
                <a:spcPct val="100000"/>
              </a:lnSpc>
              <a:spcBef>
                <a:spcPts val="0"/>
              </a:spcBef>
              <a:spcAft>
                <a:spcPts val="0"/>
              </a:spcAft>
              <a:buSzPts val="1800"/>
              <a:buChar char="◦"/>
              <a:defRPr sz="1800"/>
            </a:lvl7pPr>
            <a:lvl8pPr indent="-342900" lvl="7" marL="3657600" algn="l">
              <a:lnSpc>
                <a:spcPct val="100000"/>
              </a:lnSpc>
              <a:spcBef>
                <a:spcPts val="0"/>
              </a:spcBef>
              <a:spcAft>
                <a:spcPts val="0"/>
              </a:spcAft>
              <a:buSzPts val="1800"/>
              <a:buChar char="◦"/>
              <a:defRPr sz="1800"/>
            </a:lvl8pPr>
            <a:lvl9pPr indent="-342900" lvl="8" marL="4114800" algn="l">
              <a:lnSpc>
                <a:spcPct val="100000"/>
              </a:lnSpc>
              <a:spcBef>
                <a:spcPts val="0"/>
              </a:spcBef>
              <a:spcAft>
                <a:spcPts val="0"/>
              </a:spcAft>
              <a:buSzPts val="1800"/>
              <a:buChar char="◦"/>
              <a:defRPr sz="1800"/>
            </a:lvl9pPr>
          </a:lstStyle>
          <a:p/>
        </p:txBody>
      </p:sp>
      <p:sp>
        <p:nvSpPr>
          <p:cNvPr id="52" name="Google Shape;52;p7"/>
          <p:cNvSpPr txBox="1"/>
          <p:nvPr>
            <p:ph idx="3" type="body"/>
          </p:nvPr>
        </p:nvSpPr>
        <p:spPr>
          <a:xfrm>
            <a:off x="5119374" y="1475700"/>
            <a:ext cx="1902600" cy="2960100"/>
          </a:xfrm>
          <a:prstGeom prst="rect">
            <a:avLst/>
          </a:prstGeom>
          <a:noFill/>
          <a:ln>
            <a:noFill/>
          </a:ln>
        </p:spPr>
        <p:txBody>
          <a:bodyPr anchorCtr="0" anchor="t" bIns="0" lIns="0" spcFirstLastPara="1" rIns="0" wrap="square" tIns="0">
            <a:noAutofit/>
          </a:bodyPr>
          <a:lstStyle>
            <a:lvl1pPr indent="-342900" lvl="0" marL="457200" algn="l">
              <a:lnSpc>
                <a:spcPct val="100000"/>
              </a:lnSpc>
              <a:spcBef>
                <a:spcPts val="600"/>
              </a:spcBef>
              <a:spcAft>
                <a:spcPts val="0"/>
              </a:spcAft>
              <a:buSzPts val="1800"/>
              <a:buChar char="◦"/>
              <a:defRPr sz="1800"/>
            </a:lvl1pPr>
            <a:lvl2pPr indent="-342900" lvl="1" marL="914400" algn="l">
              <a:lnSpc>
                <a:spcPct val="100000"/>
              </a:lnSpc>
              <a:spcBef>
                <a:spcPts val="0"/>
              </a:spcBef>
              <a:spcAft>
                <a:spcPts val="0"/>
              </a:spcAft>
              <a:buSzPts val="1800"/>
              <a:buChar char="◦"/>
              <a:defRPr sz="1800"/>
            </a:lvl2pPr>
            <a:lvl3pPr indent="-342900" lvl="2" marL="1371600" algn="l">
              <a:lnSpc>
                <a:spcPct val="100000"/>
              </a:lnSpc>
              <a:spcBef>
                <a:spcPts val="0"/>
              </a:spcBef>
              <a:spcAft>
                <a:spcPts val="0"/>
              </a:spcAft>
              <a:buSzPts val="1800"/>
              <a:buChar char="◦"/>
              <a:defRPr sz="1800"/>
            </a:lvl3pPr>
            <a:lvl4pPr indent="-342900" lvl="3" marL="1828800" algn="l">
              <a:lnSpc>
                <a:spcPct val="100000"/>
              </a:lnSpc>
              <a:spcBef>
                <a:spcPts val="0"/>
              </a:spcBef>
              <a:spcAft>
                <a:spcPts val="0"/>
              </a:spcAft>
              <a:buSzPts val="1800"/>
              <a:buChar char="◦"/>
              <a:defRPr sz="1800"/>
            </a:lvl4pPr>
            <a:lvl5pPr indent="-342900" lvl="4" marL="2286000" algn="l">
              <a:lnSpc>
                <a:spcPct val="100000"/>
              </a:lnSpc>
              <a:spcBef>
                <a:spcPts val="0"/>
              </a:spcBef>
              <a:spcAft>
                <a:spcPts val="0"/>
              </a:spcAft>
              <a:buSzPts val="1800"/>
              <a:buChar char="◦"/>
              <a:defRPr sz="1800"/>
            </a:lvl5pPr>
            <a:lvl6pPr indent="-342900" lvl="5" marL="2743200" algn="l">
              <a:lnSpc>
                <a:spcPct val="100000"/>
              </a:lnSpc>
              <a:spcBef>
                <a:spcPts val="0"/>
              </a:spcBef>
              <a:spcAft>
                <a:spcPts val="0"/>
              </a:spcAft>
              <a:buSzPts val="1800"/>
              <a:buChar char="◦"/>
              <a:defRPr sz="1800"/>
            </a:lvl6pPr>
            <a:lvl7pPr indent="-342900" lvl="6" marL="3200400" algn="l">
              <a:lnSpc>
                <a:spcPct val="100000"/>
              </a:lnSpc>
              <a:spcBef>
                <a:spcPts val="0"/>
              </a:spcBef>
              <a:spcAft>
                <a:spcPts val="0"/>
              </a:spcAft>
              <a:buSzPts val="1800"/>
              <a:buChar char="◦"/>
              <a:defRPr sz="1800"/>
            </a:lvl7pPr>
            <a:lvl8pPr indent="-342900" lvl="7" marL="3657600" algn="l">
              <a:lnSpc>
                <a:spcPct val="100000"/>
              </a:lnSpc>
              <a:spcBef>
                <a:spcPts val="0"/>
              </a:spcBef>
              <a:spcAft>
                <a:spcPts val="0"/>
              </a:spcAft>
              <a:buSzPts val="1800"/>
              <a:buChar char="◦"/>
              <a:defRPr sz="1800"/>
            </a:lvl8pPr>
            <a:lvl9pPr indent="-342900" lvl="8" marL="4114800" algn="l">
              <a:lnSpc>
                <a:spcPct val="100000"/>
              </a:lnSpc>
              <a:spcBef>
                <a:spcPts val="0"/>
              </a:spcBef>
              <a:spcAft>
                <a:spcPts val="0"/>
              </a:spcAft>
              <a:buSzPts val="1800"/>
              <a:buChar char="◦"/>
              <a:defRPr sz="1800"/>
            </a:lvl9pPr>
          </a:lstStyle>
          <a:p/>
        </p:txBody>
      </p:sp>
      <p:sp>
        <p:nvSpPr>
          <p:cNvPr id="53" name="Google Shape;53;p7"/>
          <p:cNvSpPr txBox="1"/>
          <p:nvPr>
            <p:ph idx="12" type="sldNum"/>
          </p:nvPr>
        </p:nvSpPr>
        <p:spPr>
          <a:xfrm>
            <a:off x="8480584" y="4749851"/>
            <a:ext cx="548700" cy="3936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4" name="Shape 54"/>
        <p:cNvGrpSpPr/>
        <p:nvPr/>
      </p:nvGrpSpPr>
      <p:grpSpPr>
        <a:xfrm>
          <a:off x="0" y="0"/>
          <a:ext cx="0" cy="0"/>
          <a:chOff x="0" y="0"/>
          <a:chExt cx="0" cy="0"/>
        </a:xfrm>
      </p:grpSpPr>
      <p:grpSp>
        <p:nvGrpSpPr>
          <p:cNvPr id="55" name="Google Shape;55;p8"/>
          <p:cNvGrpSpPr/>
          <p:nvPr/>
        </p:nvGrpSpPr>
        <p:grpSpPr>
          <a:xfrm flipH="1" rot="-5400000">
            <a:off x="5520163" y="1530301"/>
            <a:ext cx="5154243" cy="2093410"/>
            <a:chOff x="187960" y="1453515"/>
            <a:chExt cx="3861435" cy="1568450"/>
          </a:xfrm>
        </p:grpSpPr>
        <p:sp>
          <p:nvSpPr>
            <p:cNvPr id="56" name="Google Shape;56;p8"/>
            <p:cNvSpPr/>
            <p:nvPr/>
          </p:nvSpPr>
          <p:spPr>
            <a:xfrm>
              <a:off x="187960" y="1453515"/>
              <a:ext cx="3860800" cy="1568450"/>
            </a:xfrm>
            <a:custGeom>
              <a:rect b="b" l="l" r="r" t="t"/>
              <a:pathLst>
                <a:path extrusionOk="0" h="1568450" w="386080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7" name="Google Shape;57;p8"/>
            <p:cNvSpPr/>
            <p:nvPr/>
          </p:nvSpPr>
          <p:spPr>
            <a:xfrm>
              <a:off x="187960" y="2182495"/>
              <a:ext cx="3860800" cy="838200"/>
            </a:xfrm>
            <a:custGeom>
              <a:rect b="b" l="l" r="r" t="t"/>
              <a:pathLst>
                <a:path extrusionOk="0" h="838200" w="386080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20000"/>
                  </a:srgbClr>
                </a:gs>
                <a:gs pos="100000">
                  <a:srgbClr val="FF6A00">
                    <a:alpha val="20000"/>
                  </a:srgbClr>
                </a:gs>
              </a:gsLst>
              <a:lin ang="10800025"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8" name="Google Shape;58;p8"/>
            <p:cNvSpPr/>
            <p:nvPr/>
          </p:nvSpPr>
          <p:spPr>
            <a:xfrm>
              <a:off x="188595" y="1819275"/>
              <a:ext cx="3860800" cy="1200150"/>
            </a:xfrm>
            <a:custGeom>
              <a:rect b="b" l="l" r="r" t="t"/>
              <a:pathLst>
                <a:path extrusionOk="0" h="1200150" w="386080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20000"/>
                  </a:srgbClr>
                </a:gs>
                <a:gs pos="100000">
                  <a:srgbClr val="CC0000">
                    <a:alpha val="20000"/>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59" name="Google Shape;59;p8"/>
          <p:cNvSpPr txBox="1"/>
          <p:nvPr>
            <p:ph idx="1" type="body"/>
          </p:nvPr>
        </p:nvSpPr>
        <p:spPr>
          <a:xfrm>
            <a:off x="737850" y="4406300"/>
            <a:ext cx="6236400" cy="5196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360"/>
              </a:spcBef>
              <a:spcAft>
                <a:spcPts val="0"/>
              </a:spcAft>
              <a:buClr>
                <a:schemeClr val="accent5"/>
              </a:buClr>
              <a:buSzPts val="1800"/>
              <a:buNone/>
              <a:defRPr sz="1800">
                <a:solidFill>
                  <a:schemeClr val="accent5"/>
                </a:solidFill>
              </a:defRPr>
            </a:lvl1pPr>
          </a:lstStyle>
          <a:p/>
        </p:txBody>
      </p:sp>
      <p:sp>
        <p:nvSpPr>
          <p:cNvPr id="60" name="Google Shape;60;p8"/>
          <p:cNvSpPr txBox="1"/>
          <p:nvPr>
            <p:ph idx="12" type="sldNum"/>
          </p:nvPr>
        </p:nvSpPr>
        <p:spPr>
          <a:xfrm>
            <a:off x="8480584" y="4749851"/>
            <a:ext cx="548700" cy="3936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spTree>
      <p:nvGrpSpPr>
        <p:cNvPr id="61" name="Shape 61"/>
        <p:cNvGrpSpPr/>
        <p:nvPr/>
      </p:nvGrpSpPr>
      <p:grpSpPr>
        <a:xfrm>
          <a:off x="0" y="0"/>
          <a:ext cx="0" cy="0"/>
          <a:chOff x="0" y="0"/>
          <a:chExt cx="0" cy="0"/>
        </a:xfrm>
      </p:grpSpPr>
      <p:grpSp>
        <p:nvGrpSpPr>
          <p:cNvPr id="62" name="Google Shape;62;p9"/>
          <p:cNvGrpSpPr/>
          <p:nvPr/>
        </p:nvGrpSpPr>
        <p:grpSpPr>
          <a:xfrm flipH="1" rot="-5400000">
            <a:off x="5520163" y="1530301"/>
            <a:ext cx="5154243" cy="2093410"/>
            <a:chOff x="187960" y="1453515"/>
            <a:chExt cx="3861435" cy="1568450"/>
          </a:xfrm>
        </p:grpSpPr>
        <p:sp>
          <p:nvSpPr>
            <p:cNvPr id="63" name="Google Shape;63;p9"/>
            <p:cNvSpPr/>
            <p:nvPr/>
          </p:nvSpPr>
          <p:spPr>
            <a:xfrm>
              <a:off x="187960" y="1453515"/>
              <a:ext cx="3860800" cy="1568450"/>
            </a:xfrm>
            <a:custGeom>
              <a:rect b="b" l="l" r="r" t="t"/>
              <a:pathLst>
                <a:path extrusionOk="0" h="1568450" w="386080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4" name="Google Shape;64;p9"/>
            <p:cNvSpPr/>
            <p:nvPr/>
          </p:nvSpPr>
          <p:spPr>
            <a:xfrm>
              <a:off x="187960" y="2182495"/>
              <a:ext cx="3860800" cy="838200"/>
            </a:xfrm>
            <a:custGeom>
              <a:rect b="b" l="l" r="r" t="t"/>
              <a:pathLst>
                <a:path extrusionOk="0" h="838200" w="386080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20000"/>
                  </a:srgbClr>
                </a:gs>
                <a:gs pos="100000">
                  <a:srgbClr val="FF6A00">
                    <a:alpha val="20000"/>
                  </a:srgbClr>
                </a:gs>
              </a:gsLst>
              <a:lin ang="10800025"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5" name="Google Shape;65;p9"/>
            <p:cNvSpPr/>
            <p:nvPr/>
          </p:nvSpPr>
          <p:spPr>
            <a:xfrm>
              <a:off x="188595" y="1819275"/>
              <a:ext cx="3860800" cy="1200150"/>
            </a:xfrm>
            <a:custGeom>
              <a:rect b="b" l="l" r="r" t="t"/>
              <a:pathLst>
                <a:path extrusionOk="0" h="1200150" w="386080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20000"/>
                  </a:srgbClr>
                </a:gs>
                <a:gs pos="100000">
                  <a:srgbClr val="CC0000">
                    <a:alpha val="20000"/>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66" name="Google Shape;66;p9"/>
          <p:cNvSpPr txBox="1"/>
          <p:nvPr>
            <p:ph idx="1" type="body"/>
          </p:nvPr>
        </p:nvSpPr>
        <p:spPr>
          <a:xfrm>
            <a:off x="2038025" y="1476000"/>
            <a:ext cx="5067900" cy="3045000"/>
          </a:xfrm>
          <a:prstGeom prst="rect">
            <a:avLst/>
          </a:prstGeom>
          <a:noFill/>
          <a:ln>
            <a:noFill/>
          </a:ln>
        </p:spPr>
        <p:txBody>
          <a:bodyPr anchorCtr="0" anchor="t" bIns="0" lIns="0" spcFirstLastPara="1" rIns="0" wrap="square" tIns="0">
            <a:noAutofit/>
          </a:bodyPr>
          <a:lstStyle>
            <a:lvl1pPr indent="-431800" lvl="0" marL="457200" algn="ctr">
              <a:lnSpc>
                <a:spcPct val="100000"/>
              </a:lnSpc>
              <a:spcBef>
                <a:spcPts val="600"/>
              </a:spcBef>
              <a:spcAft>
                <a:spcPts val="0"/>
              </a:spcAft>
              <a:buSzPts val="3200"/>
              <a:buChar char="◦"/>
              <a:defRPr i="1" sz="3200"/>
            </a:lvl1pPr>
            <a:lvl2pPr indent="-431800" lvl="1" marL="914400" algn="ctr">
              <a:lnSpc>
                <a:spcPct val="100000"/>
              </a:lnSpc>
              <a:spcBef>
                <a:spcPts val="0"/>
              </a:spcBef>
              <a:spcAft>
                <a:spcPts val="0"/>
              </a:spcAft>
              <a:buSzPts val="3200"/>
              <a:buChar char="◦"/>
              <a:defRPr i="1" sz="3200"/>
            </a:lvl2pPr>
            <a:lvl3pPr indent="-431800" lvl="2" marL="1371600" algn="ctr">
              <a:lnSpc>
                <a:spcPct val="100000"/>
              </a:lnSpc>
              <a:spcBef>
                <a:spcPts val="0"/>
              </a:spcBef>
              <a:spcAft>
                <a:spcPts val="0"/>
              </a:spcAft>
              <a:buSzPts val="3200"/>
              <a:buChar char="◦"/>
              <a:defRPr i="1" sz="3200"/>
            </a:lvl3pPr>
            <a:lvl4pPr indent="-431800" lvl="3" marL="1828800" algn="ctr">
              <a:lnSpc>
                <a:spcPct val="100000"/>
              </a:lnSpc>
              <a:spcBef>
                <a:spcPts val="0"/>
              </a:spcBef>
              <a:spcAft>
                <a:spcPts val="0"/>
              </a:spcAft>
              <a:buSzPts val="3200"/>
              <a:buChar char="◦"/>
              <a:defRPr i="1" sz="3200"/>
            </a:lvl4pPr>
            <a:lvl5pPr indent="-431800" lvl="4" marL="2286000" algn="ctr">
              <a:lnSpc>
                <a:spcPct val="100000"/>
              </a:lnSpc>
              <a:spcBef>
                <a:spcPts val="0"/>
              </a:spcBef>
              <a:spcAft>
                <a:spcPts val="0"/>
              </a:spcAft>
              <a:buSzPts val="3200"/>
              <a:buChar char="◦"/>
              <a:defRPr i="1" sz="3200"/>
            </a:lvl5pPr>
            <a:lvl6pPr indent="-431800" lvl="5" marL="2743200" algn="ctr">
              <a:lnSpc>
                <a:spcPct val="100000"/>
              </a:lnSpc>
              <a:spcBef>
                <a:spcPts val="0"/>
              </a:spcBef>
              <a:spcAft>
                <a:spcPts val="0"/>
              </a:spcAft>
              <a:buSzPts val="3200"/>
              <a:buChar char="◦"/>
              <a:defRPr i="1" sz="3200"/>
            </a:lvl6pPr>
            <a:lvl7pPr indent="-431800" lvl="6" marL="3200400" algn="ctr">
              <a:lnSpc>
                <a:spcPct val="100000"/>
              </a:lnSpc>
              <a:spcBef>
                <a:spcPts val="0"/>
              </a:spcBef>
              <a:spcAft>
                <a:spcPts val="0"/>
              </a:spcAft>
              <a:buSzPts val="3200"/>
              <a:buChar char="◦"/>
              <a:defRPr i="1" sz="3200"/>
            </a:lvl7pPr>
            <a:lvl8pPr indent="-431800" lvl="7" marL="3657600" algn="ctr">
              <a:lnSpc>
                <a:spcPct val="100000"/>
              </a:lnSpc>
              <a:spcBef>
                <a:spcPts val="0"/>
              </a:spcBef>
              <a:spcAft>
                <a:spcPts val="0"/>
              </a:spcAft>
              <a:buSzPts val="3200"/>
              <a:buChar char="◦"/>
              <a:defRPr i="1" sz="3200"/>
            </a:lvl8pPr>
            <a:lvl9pPr indent="-431800" lvl="8" marL="4114800" algn="ctr">
              <a:lnSpc>
                <a:spcPct val="100000"/>
              </a:lnSpc>
              <a:spcBef>
                <a:spcPts val="0"/>
              </a:spcBef>
              <a:spcAft>
                <a:spcPts val="0"/>
              </a:spcAft>
              <a:buSzPts val="3200"/>
              <a:buChar char="◦"/>
              <a:defRPr i="1" sz="3200"/>
            </a:lvl9pPr>
          </a:lstStyle>
          <a:p/>
        </p:txBody>
      </p:sp>
      <p:sp>
        <p:nvSpPr>
          <p:cNvPr id="67" name="Google Shape;67;p9"/>
          <p:cNvSpPr txBox="1"/>
          <p:nvPr/>
        </p:nvSpPr>
        <p:spPr>
          <a:xfrm>
            <a:off x="3593400" y="552769"/>
            <a:ext cx="1957200" cy="6537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9600"/>
              <a:buFont typeface="Arial"/>
              <a:buNone/>
            </a:pPr>
            <a:r>
              <a:rPr b="1" i="0" lang="en" sz="9600" u="none" cap="none" strike="noStrike">
                <a:solidFill>
                  <a:schemeClr val="accent5"/>
                </a:solidFill>
                <a:latin typeface="Arial"/>
                <a:ea typeface="Arial"/>
                <a:cs typeface="Arial"/>
                <a:sym typeface="Arial"/>
              </a:rPr>
              <a:t>“</a:t>
            </a:r>
            <a:endParaRPr b="1" i="0" sz="9600" u="none" cap="none" strike="noStrike">
              <a:solidFill>
                <a:schemeClr val="accent5"/>
              </a:solidFill>
              <a:latin typeface="Arial"/>
              <a:ea typeface="Arial"/>
              <a:cs typeface="Arial"/>
              <a:sym typeface="Arial"/>
            </a:endParaRPr>
          </a:p>
        </p:txBody>
      </p:sp>
      <p:sp>
        <p:nvSpPr>
          <p:cNvPr id="68" name="Google Shape;68;p9"/>
          <p:cNvSpPr txBox="1"/>
          <p:nvPr>
            <p:ph idx="12" type="sldNum"/>
          </p:nvPr>
        </p:nvSpPr>
        <p:spPr>
          <a:xfrm>
            <a:off x="8480584" y="4749851"/>
            <a:ext cx="548700" cy="3936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grpSp>
        <p:nvGrpSpPr>
          <p:cNvPr id="69" name="Google Shape;69;p9"/>
          <p:cNvGrpSpPr/>
          <p:nvPr/>
        </p:nvGrpSpPr>
        <p:grpSpPr>
          <a:xfrm flipH="1" rot="5400000">
            <a:off x="-1530412" y="1530301"/>
            <a:ext cx="5154243" cy="2093410"/>
            <a:chOff x="187960" y="1453515"/>
            <a:chExt cx="3861435" cy="1568450"/>
          </a:xfrm>
        </p:grpSpPr>
        <p:sp>
          <p:nvSpPr>
            <p:cNvPr id="70" name="Google Shape;70;p9"/>
            <p:cNvSpPr/>
            <p:nvPr/>
          </p:nvSpPr>
          <p:spPr>
            <a:xfrm>
              <a:off x="187960" y="1453515"/>
              <a:ext cx="3860800" cy="1568450"/>
            </a:xfrm>
            <a:custGeom>
              <a:rect b="b" l="l" r="r" t="t"/>
              <a:pathLst>
                <a:path extrusionOk="0" h="1568450" w="386080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1" name="Google Shape;71;p9"/>
            <p:cNvSpPr/>
            <p:nvPr/>
          </p:nvSpPr>
          <p:spPr>
            <a:xfrm>
              <a:off x="187960" y="2182495"/>
              <a:ext cx="3860800" cy="838200"/>
            </a:xfrm>
            <a:custGeom>
              <a:rect b="b" l="l" r="r" t="t"/>
              <a:pathLst>
                <a:path extrusionOk="0" h="838200" w="386080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20000"/>
                  </a:srgbClr>
                </a:gs>
                <a:gs pos="100000">
                  <a:srgbClr val="FF6A00">
                    <a:alpha val="20000"/>
                  </a:srgbClr>
                </a:gs>
              </a:gsLst>
              <a:lin ang="10800025"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2" name="Google Shape;72;p9"/>
            <p:cNvSpPr/>
            <p:nvPr/>
          </p:nvSpPr>
          <p:spPr>
            <a:xfrm>
              <a:off x="188595" y="1819275"/>
              <a:ext cx="3860800" cy="1200150"/>
            </a:xfrm>
            <a:custGeom>
              <a:rect b="b" l="l" r="r" t="t"/>
              <a:pathLst>
                <a:path extrusionOk="0" h="1200150" w="386080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20000"/>
                  </a:srgbClr>
                </a:gs>
                <a:gs pos="100000">
                  <a:srgbClr val="CC0000">
                    <a:alpha val="20000"/>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3" name="Shape 73"/>
        <p:cNvGrpSpPr/>
        <p:nvPr/>
      </p:nvGrpSpPr>
      <p:grpSpPr>
        <a:xfrm>
          <a:off x="0" y="0"/>
          <a:ext cx="0" cy="0"/>
          <a:chOff x="0" y="0"/>
          <a:chExt cx="0" cy="0"/>
        </a:xfrm>
      </p:grpSpPr>
      <p:grpSp>
        <p:nvGrpSpPr>
          <p:cNvPr id="74" name="Google Shape;74;p10"/>
          <p:cNvGrpSpPr/>
          <p:nvPr/>
        </p:nvGrpSpPr>
        <p:grpSpPr>
          <a:xfrm flipH="1" rot="-5400000">
            <a:off x="5520163" y="1530301"/>
            <a:ext cx="5154243" cy="2093410"/>
            <a:chOff x="187960" y="1453515"/>
            <a:chExt cx="3861435" cy="1568450"/>
          </a:xfrm>
        </p:grpSpPr>
        <p:sp>
          <p:nvSpPr>
            <p:cNvPr id="75" name="Google Shape;75;p10"/>
            <p:cNvSpPr/>
            <p:nvPr/>
          </p:nvSpPr>
          <p:spPr>
            <a:xfrm>
              <a:off x="187960" y="1453515"/>
              <a:ext cx="3860800" cy="1568450"/>
            </a:xfrm>
            <a:custGeom>
              <a:rect b="b" l="l" r="r" t="t"/>
              <a:pathLst>
                <a:path extrusionOk="0" h="1568450" w="386080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6" name="Google Shape;76;p10"/>
            <p:cNvSpPr/>
            <p:nvPr/>
          </p:nvSpPr>
          <p:spPr>
            <a:xfrm>
              <a:off x="187960" y="2182495"/>
              <a:ext cx="3860800" cy="838200"/>
            </a:xfrm>
            <a:custGeom>
              <a:rect b="b" l="l" r="r" t="t"/>
              <a:pathLst>
                <a:path extrusionOk="0" h="838200" w="386080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20000"/>
                  </a:srgbClr>
                </a:gs>
                <a:gs pos="100000">
                  <a:srgbClr val="FF6A00">
                    <a:alpha val="20000"/>
                  </a:srgbClr>
                </a:gs>
              </a:gsLst>
              <a:lin ang="10800025"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7" name="Google Shape;77;p10"/>
            <p:cNvSpPr/>
            <p:nvPr/>
          </p:nvSpPr>
          <p:spPr>
            <a:xfrm>
              <a:off x="188595" y="1819275"/>
              <a:ext cx="3860800" cy="1200150"/>
            </a:xfrm>
            <a:custGeom>
              <a:rect b="b" l="l" r="r" t="t"/>
              <a:pathLst>
                <a:path extrusionOk="0" h="1200150" w="386080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20000"/>
                  </a:srgbClr>
                </a:gs>
                <a:gs pos="100000">
                  <a:srgbClr val="CC0000">
                    <a:alpha val="20000"/>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78" name="Google Shape;78;p10"/>
          <p:cNvSpPr txBox="1"/>
          <p:nvPr>
            <p:ph type="title"/>
          </p:nvPr>
        </p:nvSpPr>
        <p:spPr>
          <a:xfrm>
            <a:off x="737850" y="517525"/>
            <a:ext cx="6034500" cy="7443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79" name="Google Shape;79;p10"/>
          <p:cNvSpPr txBox="1"/>
          <p:nvPr>
            <p:ph idx="12" type="sldNum"/>
          </p:nvPr>
        </p:nvSpPr>
        <p:spPr>
          <a:xfrm>
            <a:off x="8480584" y="4749851"/>
            <a:ext cx="548700" cy="3936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737850" y="517525"/>
            <a:ext cx="6034500" cy="744300"/>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chemeClr val="dk1"/>
              </a:buClr>
              <a:buSzPts val="3000"/>
              <a:buFont typeface="Arial"/>
              <a:buNone/>
              <a:defRPr b="0" i="0" sz="30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3000"/>
              <a:buFont typeface="Arial"/>
              <a:buNone/>
              <a:defRPr b="0" i="0" sz="30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3000"/>
              <a:buFont typeface="Arial"/>
              <a:buNone/>
              <a:defRPr b="0" i="0" sz="30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3000"/>
              <a:buFont typeface="Arial"/>
              <a:buNone/>
              <a:defRPr b="0" i="0" sz="30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3000"/>
              <a:buFont typeface="Arial"/>
              <a:buNone/>
              <a:defRPr b="0" i="0" sz="30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3000"/>
              <a:buFont typeface="Arial"/>
              <a:buNone/>
              <a:defRPr b="0" i="0" sz="30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3000"/>
              <a:buFont typeface="Arial"/>
              <a:buNone/>
              <a:defRPr b="0" i="0" sz="30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3000"/>
              <a:buFont typeface="Arial"/>
              <a:buNone/>
              <a:defRPr b="0" i="0" sz="30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3000"/>
              <a:buFont typeface="Arial"/>
              <a:buNone/>
              <a:defRPr b="0" i="0" sz="30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737850" y="1475700"/>
            <a:ext cx="6034500" cy="3043200"/>
          </a:xfrm>
          <a:prstGeom prst="rect">
            <a:avLst/>
          </a:prstGeom>
          <a:noFill/>
          <a:ln>
            <a:noFill/>
          </a:ln>
        </p:spPr>
        <p:txBody>
          <a:bodyPr anchorCtr="0" anchor="t" bIns="0" lIns="0" spcFirstLastPara="1" rIns="0" wrap="square" tIns="0">
            <a:noAutofit/>
          </a:bodyPr>
          <a:lstStyle>
            <a:lvl1pPr indent="-381000" lvl="0" marL="457200" marR="0" rtl="0" algn="l">
              <a:lnSpc>
                <a:spcPct val="100000"/>
              </a:lnSpc>
              <a:spcBef>
                <a:spcPts val="600"/>
              </a:spcBef>
              <a:spcAft>
                <a:spcPts val="0"/>
              </a:spcAft>
              <a:buClr>
                <a:schemeClr val="accent4"/>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lnSpc>
                <a:spcPct val="100000"/>
              </a:lnSpc>
              <a:spcBef>
                <a:spcPts val="0"/>
              </a:spcBef>
              <a:spcAft>
                <a:spcPts val="0"/>
              </a:spcAft>
              <a:buClr>
                <a:schemeClr val="accent4"/>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lnSpc>
                <a:spcPct val="100000"/>
              </a:lnSpc>
              <a:spcBef>
                <a:spcPts val="0"/>
              </a:spcBef>
              <a:spcAft>
                <a:spcPts val="0"/>
              </a:spcAft>
              <a:buClr>
                <a:schemeClr val="accent4"/>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lnSpc>
                <a:spcPct val="100000"/>
              </a:lnSpc>
              <a:spcBef>
                <a:spcPts val="0"/>
              </a:spcBef>
              <a:spcAft>
                <a:spcPts val="0"/>
              </a:spcAft>
              <a:buClr>
                <a:schemeClr val="accent4"/>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lnSpc>
                <a:spcPct val="100000"/>
              </a:lnSpc>
              <a:spcBef>
                <a:spcPts val="0"/>
              </a:spcBef>
              <a:spcAft>
                <a:spcPts val="0"/>
              </a:spcAft>
              <a:buClr>
                <a:schemeClr val="accent4"/>
              </a:buClr>
              <a:buSzPts val="2400"/>
              <a:buFont typeface="Arial"/>
              <a:buChar char="◦"/>
              <a:defRPr b="0" i="0" sz="2400" u="none" cap="none" strike="noStrike">
                <a:solidFill>
                  <a:schemeClr val="dk1"/>
                </a:solidFill>
                <a:latin typeface="Arial"/>
                <a:ea typeface="Arial"/>
                <a:cs typeface="Arial"/>
                <a:sym typeface="Arial"/>
              </a:defRPr>
            </a:lvl5pPr>
            <a:lvl6pPr indent="-381000" lvl="5" marL="2743200" marR="0" rtl="0" algn="l">
              <a:lnSpc>
                <a:spcPct val="100000"/>
              </a:lnSpc>
              <a:spcBef>
                <a:spcPts val="0"/>
              </a:spcBef>
              <a:spcAft>
                <a:spcPts val="0"/>
              </a:spcAft>
              <a:buClr>
                <a:schemeClr val="accent4"/>
              </a:buClr>
              <a:buSzPts val="2400"/>
              <a:buFont typeface="Arial"/>
              <a:buChar char="◦"/>
              <a:defRPr b="0" i="0" sz="2400" u="none" cap="none" strike="noStrike">
                <a:solidFill>
                  <a:schemeClr val="dk1"/>
                </a:solidFill>
                <a:latin typeface="Arial"/>
                <a:ea typeface="Arial"/>
                <a:cs typeface="Arial"/>
                <a:sym typeface="Arial"/>
              </a:defRPr>
            </a:lvl6pPr>
            <a:lvl7pPr indent="-381000" lvl="6" marL="3200400" marR="0" rtl="0" algn="l">
              <a:lnSpc>
                <a:spcPct val="100000"/>
              </a:lnSpc>
              <a:spcBef>
                <a:spcPts val="0"/>
              </a:spcBef>
              <a:spcAft>
                <a:spcPts val="0"/>
              </a:spcAft>
              <a:buClr>
                <a:schemeClr val="accent4"/>
              </a:buClr>
              <a:buSzPts val="2400"/>
              <a:buFont typeface="Arial"/>
              <a:buChar char="◦"/>
              <a:defRPr b="0" i="0" sz="2400" u="none" cap="none" strike="noStrike">
                <a:solidFill>
                  <a:schemeClr val="dk1"/>
                </a:solidFill>
                <a:latin typeface="Arial"/>
                <a:ea typeface="Arial"/>
                <a:cs typeface="Arial"/>
                <a:sym typeface="Arial"/>
              </a:defRPr>
            </a:lvl7pPr>
            <a:lvl8pPr indent="-381000" lvl="7" marL="3657600" marR="0" rtl="0" algn="l">
              <a:lnSpc>
                <a:spcPct val="100000"/>
              </a:lnSpc>
              <a:spcBef>
                <a:spcPts val="0"/>
              </a:spcBef>
              <a:spcAft>
                <a:spcPts val="0"/>
              </a:spcAft>
              <a:buClr>
                <a:schemeClr val="accent4"/>
              </a:buClr>
              <a:buSzPts val="2400"/>
              <a:buFont typeface="Arial"/>
              <a:buChar char="◦"/>
              <a:defRPr b="0" i="0" sz="2400" u="none" cap="none" strike="noStrike">
                <a:solidFill>
                  <a:schemeClr val="dk1"/>
                </a:solidFill>
                <a:latin typeface="Arial"/>
                <a:ea typeface="Arial"/>
                <a:cs typeface="Arial"/>
                <a:sym typeface="Arial"/>
              </a:defRPr>
            </a:lvl8pPr>
            <a:lvl9pPr indent="-381000" lvl="8" marL="4114800" marR="0" rtl="0" algn="l">
              <a:lnSpc>
                <a:spcPct val="100000"/>
              </a:lnSpc>
              <a:spcBef>
                <a:spcPts val="0"/>
              </a:spcBef>
              <a:spcAft>
                <a:spcPts val="0"/>
              </a:spcAft>
              <a:buClr>
                <a:schemeClr val="accent4"/>
              </a:buClr>
              <a:buSzPts val="2400"/>
              <a:buFont typeface="Arial"/>
              <a:buChar char="◦"/>
              <a:defRPr b="0" i="0" sz="2400" u="none" cap="none" strike="noStrike">
                <a:solidFill>
                  <a:schemeClr val="dk1"/>
                </a:solidFill>
                <a:latin typeface="Arial"/>
                <a:ea typeface="Arial"/>
                <a:cs typeface="Arial"/>
                <a:sym typeface="Arial"/>
              </a:defRPr>
            </a:lvl9pPr>
          </a:lstStyle>
          <a:p/>
        </p:txBody>
      </p:sp>
      <p:sp>
        <p:nvSpPr>
          <p:cNvPr id="8" name="Google Shape;8;p1"/>
          <p:cNvSpPr txBox="1"/>
          <p:nvPr>
            <p:ph idx="12" type="sldNum"/>
          </p:nvPr>
        </p:nvSpPr>
        <p:spPr>
          <a:xfrm>
            <a:off x="8480584" y="4749851"/>
            <a:ext cx="548700" cy="393600"/>
          </a:xfrm>
          <a:prstGeom prst="rect">
            <a:avLst/>
          </a:prstGeom>
          <a:noFill/>
          <a:ln>
            <a:noFill/>
          </a:ln>
        </p:spPr>
        <p:txBody>
          <a:bodyPr anchorCtr="0" anchor="ctr" bIns="0" lIns="0" spcFirstLastPara="1" rIns="0" wrap="square" tIns="0">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image" Target="../media/image7.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image" Target="../media/image1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5.png"/><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 Id="rId3" Type="http://schemas.openxmlformats.org/officeDocument/2006/relationships/image" Target="../media/image17.png"/><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knoxschools.instructure.com/" TargetMode="External"/><Relationship Id="rId4" Type="http://schemas.openxmlformats.org/officeDocument/2006/relationships/image" Target="../media/image13.png"/><Relationship Id="rId5"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1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pic>
        <p:nvPicPr>
          <p:cNvPr id="93" name="Google Shape;93;p13"/>
          <p:cNvPicPr preferRelativeResize="0"/>
          <p:nvPr/>
        </p:nvPicPr>
        <p:blipFill rotWithShape="1">
          <a:blip r:embed="rId3">
            <a:alphaModFix/>
          </a:blip>
          <a:srcRect b="0" l="0" r="0" t="0"/>
          <a:stretch/>
        </p:blipFill>
        <p:spPr>
          <a:xfrm>
            <a:off x="6499225" y="2864499"/>
            <a:ext cx="2009800" cy="1982425"/>
          </a:xfrm>
          <a:prstGeom prst="rect">
            <a:avLst/>
          </a:prstGeom>
          <a:noFill/>
          <a:ln>
            <a:noFill/>
          </a:ln>
        </p:spPr>
      </p:pic>
      <p:sp>
        <p:nvSpPr>
          <p:cNvPr id="94" name="Google Shape;94;p13"/>
          <p:cNvSpPr txBox="1"/>
          <p:nvPr>
            <p:ph type="ctrTitle"/>
          </p:nvPr>
        </p:nvSpPr>
        <p:spPr>
          <a:xfrm>
            <a:off x="344875" y="805450"/>
            <a:ext cx="7735200" cy="2436300"/>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SzPts val="5400"/>
              <a:buNone/>
            </a:pPr>
            <a:r>
              <a:rPr b="1" lang="en"/>
              <a:t>Getting Started with Canvas for Students</a:t>
            </a:r>
            <a:endParaRPr b="1"/>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2"/>
          <p:cNvSpPr txBox="1"/>
          <p:nvPr>
            <p:ph type="title"/>
          </p:nvPr>
        </p:nvSpPr>
        <p:spPr>
          <a:xfrm>
            <a:off x="684150" y="195225"/>
            <a:ext cx="7183500" cy="744300"/>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SzPts val="3000"/>
              <a:buNone/>
            </a:pPr>
            <a:r>
              <a:rPr lang="en" sz="4000"/>
              <a:t>Course Navigation Language</a:t>
            </a:r>
            <a:endParaRPr sz="4000"/>
          </a:p>
        </p:txBody>
      </p:sp>
      <p:sp>
        <p:nvSpPr>
          <p:cNvPr id="162" name="Google Shape;162;p22"/>
          <p:cNvSpPr txBox="1"/>
          <p:nvPr>
            <p:ph idx="1" type="body"/>
          </p:nvPr>
        </p:nvSpPr>
        <p:spPr>
          <a:xfrm>
            <a:off x="1077650" y="1576550"/>
            <a:ext cx="1786500" cy="1248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600"/>
              </a:spcBef>
              <a:spcAft>
                <a:spcPts val="0"/>
              </a:spcAft>
              <a:buSzPts val="1800"/>
              <a:buNone/>
            </a:pPr>
            <a:r>
              <a:rPr b="1" lang="en">
                <a:latin typeface="Arial"/>
                <a:ea typeface="Arial"/>
                <a:cs typeface="Arial"/>
                <a:sym typeface="Arial"/>
              </a:rPr>
              <a:t>Modules</a:t>
            </a:r>
            <a:endParaRPr b="1">
              <a:latin typeface="Arial"/>
              <a:ea typeface="Arial"/>
              <a:cs typeface="Arial"/>
              <a:sym typeface="Arial"/>
            </a:endParaRPr>
          </a:p>
          <a:p>
            <a:pPr indent="0" lvl="0" marL="0" rtl="0" algn="l">
              <a:lnSpc>
                <a:spcPct val="100000"/>
              </a:lnSpc>
              <a:spcBef>
                <a:spcPts val="600"/>
              </a:spcBef>
              <a:spcAft>
                <a:spcPts val="0"/>
              </a:spcAft>
              <a:buSzPts val="1800"/>
              <a:buNone/>
            </a:pPr>
            <a:r>
              <a:rPr lang="en" sz="1200"/>
              <a:t>Modules organize content into units, weeks, or other chosen organizational methods. They house assignments, discussions, quizzes, and pages. </a:t>
            </a:r>
            <a:endParaRPr sz="1200"/>
          </a:p>
        </p:txBody>
      </p:sp>
      <p:sp>
        <p:nvSpPr>
          <p:cNvPr id="163" name="Google Shape;163;p22"/>
          <p:cNvSpPr txBox="1"/>
          <p:nvPr>
            <p:ph idx="2" type="body"/>
          </p:nvPr>
        </p:nvSpPr>
        <p:spPr>
          <a:xfrm>
            <a:off x="3371413" y="1576550"/>
            <a:ext cx="1786500" cy="1248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600"/>
              </a:spcBef>
              <a:spcAft>
                <a:spcPts val="0"/>
              </a:spcAft>
              <a:buSzPts val="1800"/>
              <a:buNone/>
            </a:pPr>
            <a:r>
              <a:rPr b="1" lang="en">
                <a:latin typeface="Arial"/>
                <a:ea typeface="Arial"/>
                <a:cs typeface="Arial"/>
                <a:sym typeface="Arial"/>
              </a:rPr>
              <a:t>Quizzes </a:t>
            </a:r>
            <a:endParaRPr b="1">
              <a:latin typeface="Arial"/>
              <a:ea typeface="Arial"/>
              <a:cs typeface="Arial"/>
              <a:sym typeface="Arial"/>
            </a:endParaRPr>
          </a:p>
          <a:p>
            <a:pPr indent="0" lvl="0" marL="0" rtl="0" algn="l">
              <a:lnSpc>
                <a:spcPct val="100000"/>
              </a:lnSpc>
              <a:spcBef>
                <a:spcPts val="600"/>
              </a:spcBef>
              <a:spcAft>
                <a:spcPts val="0"/>
              </a:spcAft>
              <a:buSzPts val="1800"/>
              <a:buNone/>
            </a:pPr>
            <a:r>
              <a:rPr lang="en" sz="1200"/>
              <a:t>Quizzes can be graded or set up as surveys or practice. Be sure to read the quiz directions to find out how many attempts are possible and other possible quiz features.</a:t>
            </a:r>
            <a:endParaRPr sz="1200"/>
          </a:p>
        </p:txBody>
      </p:sp>
      <p:sp>
        <p:nvSpPr>
          <p:cNvPr id="164" name="Google Shape;164;p22"/>
          <p:cNvSpPr txBox="1"/>
          <p:nvPr>
            <p:ph idx="3" type="body"/>
          </p:nvPr>
        </p:nvSpPr>
        <p:spPr>
          <a:xfrm>
            <a:off x="5665200" y="1576550"/>
            <a:ext cx="1786500" cy="1248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600"/>
              </a:spcBef>
              <a:spcAft>
                <a:spcPts val="0"/>
              </a:spcAft>
              <a:buSzPts val="1800"/>
              <a:buNone/>
            </a:pPr>
            <a:r>
              <a:rPr b="1" lang="en">
                <a:latin typeface="Arial"/>
                <a:ea typeface="Arial"/>
                <a:cs typeface="Arial"/>
                <a:sym typeface="Arial"/>
              </a:rPr>
              <a:t>Assignments</a:t>
            </a:r>
            <a:endParaRPr b="1">
              <a:latin typeface="Arial"/>
              <a:ea typeface="Arial"/>
              <a:cs typeface="Arial"/>
              <a:sym typeface="Arial"/>
            </a:endParaRPr>
          </a:p>
          <a:p>
            <a:pPr indent="0" lvl="0" marL="0" rtl="0" algn="l">
              <a:lnSpc>
                <a:spcPct val="100000"/>
              </a:lnSpc>
              <a:spcBef>
                <a:spcPts val="600"/>
              </a:spcBef>
              <a:spcAft>
                <a:spcPts val="0"/>
              </a:spcAft>
              <a:buSzPts val="1800"/>
              <a:buNone/>
            </a:pPr>
            <a:r>
              <a:rPr lang="en" sz="1200"/>
              <a:t>These are assigned to students for graded or ungraded submissions. Various file types can be submitted for teacher feedback.</a:t>
            </a:r>
            <a:endParaRPr sz="1200"/>
          </a:p>
          <a:p>
            <a:pPr indent="0" lvl="0" marL="0" rtl="0" algn="l">
              <a:lnSpc>
                <a:spcPct val="100000"/>
              </a:lnSpc>
              <a:spcBef>
                <a:spcPts val="600"/>
              </a:spcBef>
              <a:spcAft>
                <a:spcPts val="0"/>
              </a:spcAft>
              <a:buSzPts val="1800"/>
              <a:buNone/>
            </a:pPr>
            <a:r>
              <a:t/>
            </a:r>
            <a:endParaRPr sz="1200"/>
          </a:p>
        </p:txBody>
      </p:sp>
      <p:sp>
        <p:nvSpPr>
          <p:cNvPr id="165" name="Google Shape;165;p22"/>
          <p:cNvSpPr txBox="1"/>
          <p:nvPr>
            <p:ph idx="12" type="sldNum"/>
          </p:nvPr>
        </p:nvSpPr>
        <p:spPr>
          <a:xfrm>
            <a:off x="8480584" y="4749851"/>
            <a:ext cx="548700" cy="3936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1300"/>
              <a:buNone/>
            </a:pPr>
            <a:fld id="{00000000-1234-1234-1234-123412341234}" type="slidenum">
              <a:rPr lang="en">
                <a:latin typeface="Arial"/>
                <a:ea typeface="Arial"/>
                <a:cs typeface="Arial"/>
                <a:sym typeface="Arial"/>
              </a:rPr>
              <a:t>‹#›</a:t>
            </a:fld>
            <a:endParaRPr>
              <a:latin typeface="Arial"/>
              <a:ea typeface="Arial"/>
              <a:cs typeface="Arial"/>
              <a:sym typeface="Arial"/>
            </a:endParaRPr>
          </a:p>
        </p:txBody>
      </p:sp>
      <p:sp>
        <p:nvSpPr>
          <p:cNvPr id="166" name="Google Shape;166;p22"/>
          <p:cNvSpPr txBox="1"/>
          <p:nvPr>
            <p:ph idx="1" type="body"/>
          </p:nvPr>
        </p:nvSpPr>
        <p:spPr>
          <a:xfrm>
            <a:off x="1077650" y="3254425"/>
            <a:ext cx="1786500" cy="1248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600"/>
              </a:spcBef>
              <a:spcAft>
                <a:spcPts val="0"/>
              </a:spcAft>
              <a:buSzPts val="1800"/>
              <a:buNone/>
            </a:pPr>
            <a:r>
              <a:rPr b="1" lang="en">
                <a:latin typeface="Arial"/>
                <a:ea typeface="Arial"/>
                <a:cs typeface="Arial"/>
                <a:sym typeface="Arial"/>
              </a:rPr>
              <a:t>Discussions</a:t>
            </a:r>
            <a:endParaRPr b="1">
              <a:latin typeface="Arial"/>
              <a:ea typeface="Arial"/>
              <a:cs typeface="Arial"/>
              <a:sym typeface="Arial"/>
            </a:endParaRPr>
          </a:p>
          <a:p>
            <a:pPr indent="0" lvl="0" marL="0" rtl="0" algn="l">
              <a:lnSpc>
                <a:spcPct val="100000"/>
              </a:lnSpc>
              <a:spcBef>
                <a:spcPts val="600"/>
              </a:spcBef>
              <a:spcAft>
                <a:spcPts val="0"/>
              </a:spcAft>
              <a:buSzPts val="1800"/>
              <a:buNone/>
            </a:pPr>
            <a:r>
              <a:rPr lang="en" sz="1200"/>
              <a:t>Discussions allow for student feedback and collaboration. Teacher settings can allow for customization of student replies. They can be set to graded or ungraded. </a:t>
            </a:r>
            <a:endParaRPr sz="1200"/>
          </a:p>
        </p:txBody>
      </p:sp>
      <p:sp>
        <p:nvSpPr>
          <p:cNvPr id="167" name="Google Shape;167;p22"/>
          <p:cNvSpPr txBox="1"/>
          <p:nvPr>
            <p:ph idx="2" type="body"/>
          </p:nvPr>
        </p:nvSpPr>
        <p:spPr>
          <a:xfrm>
            <a:off x="3371413" y="3254425"/>
            <a:ext cx="1786500" cy="1248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600"/>
              </a:spcBef>
              <a:spcAft>
                <a:spcPts val="0"/>
              </a:spcAft>
              <a:buSzPts val="1800"/>
              <a:buNone/>
            </a:pPr>
            <a:r>
              <a:rPr b="1" lang="en">
                <a:latin typeface="Arial"/>
                <a:ea typeface="Arial"/>
                <a:cs typeface="Arial"/>
                <a:sym typeface="Arial"/>
              </a:rPr>
              <a:t>Announcements</a:t>
            </a:r>
            <a:endParaRPr b="1">
              <a:latin typeface="Arial"/>
              <a:ea typeface="Arial"/>
              <a:cs typeface="Arial"/>
              <a:sym typeface="Arial"/>
            </a:endParaRPr>
          </a:p>
          <a:p>
            <a:pPr indent="0" lvl="0" marL="0" rtl="0" algn="l">
              <a:lnSpc>
                <a:spcPct val="100000"/>
              </a:lnSpc>
              <a:spcBef>
                <a:spcPts val="600"/>
              </a:spcBef>
              <a:spcAft>
                <a:spcPts val="0"/>
              </a:spcAft>
              <a:buSzPts val="1800"/>
              <a:buNone/>
            </a:pPr>
            <a:r>
              <a:rPr lang="en" sz="1200"/>
              <a:t>Announcements are messages from your teacher to you. Watch for announcements for important dates and scheduled events.</a:t>
            </a:r>
            <a:endParaRPr sz="1200"/>
          </a:p>
        </p:txBody>
      </p:sp>
      <p:sp>
        <p:nvSpPr>
          <p:cNvPr id="168" name="Google Shape;168;p22"/>
          <p:cNvSpPr txBox="1"/>
          <p:nvPr>
            <p:ph idx="3" type="body"/>
          </p:nvPr>
        </p:nvSpPr>
        <p:spPr>
          <a:xfrm>
            <a:off x="5665175" y="3254425"/>
            <a:ext cx="1786500" cy="1248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600"/>
              </a:spcBef>
              <a:spcAft>
                <a:spcPts val="0"/>
              </a:spcAft>
              <a:buSzPts val="1800"/>
              <a:buNone/>
            </a:pPr>
            <a:r>
              <a:rPr b="1" lang="en">
                <a:latin typeface="Arial"/>
                <a:ea typeface="Arial"/>
                <a:cs typeface="Arial"/>
                <a:sym typeface="Arial"/>
              </a:rPr>
              <a:t>To Do</a:t>
            </a:r>
            <a:endParaRPr b="1">
              <a:latin typeface="Arial"/>
              <a:ea typeface="Arial"/>
              <a:cs typeface="Arial"/>
              <a:sym typeface="Arial"/>
            </a:endParaRPr>
          </a:p>
          <a:p>
            <a:pPr indent="0" lvl="0" marL="0" rtl="0" algn="l">
              <a:lnSpc>
                <a:spcPct val="100000"/>
              </a:lnSpc>
              <a:spcBef>
                <a:spcPts val="600"/>
              </a:spcBef>
              <a:spcAft>
                <a:spcPts val="0"/>
              </a:spcAft>
              <a:buSzPts val="1800"/>
              <a:buNone/>
            </a:pPr>
            <a:r>
              <a:rPr lang="en" sz="1200"/>
              <a:t>On the right side of your homepage, will be an updated to do list of upcoming work that needs to be completed.</a:t>
            </a:r>
            <a:endParaRPr sz="1200"/>
          </a:p>
          <a:p>
            <a:pPr indent="0" lvl="0" marL="0" rtl="0" algn="l">
              <a:lnSpc>
                <a:spcPct val="100000"/>
              </a:lnSpc>
              <a:spcBef>
                <a:spcPts val="600"/>
              </a:spcBef>
              <a:spcAft>
                <a:spcPts val="0"/>
              </a:spcAft>
              <a:buSzPts val="1800"/>
              <a:buNone/>
            </a:pPr>
            <a:r>
              <a:t/>
            </a:r>
            <a:endParaRPr b="1"/>
          </a:p>
          <a:p>
            <a:pPr indent="0" lvl="0" marL="0" rtl="0" algn="l">
              <a:lnSpc>
                <a:spcPct val="100000"/>
              </a:lnSpc>
              <a:spcBef>
                <a:spcPts val="600"/>
              </a:spcBef>
              <a:spcAft>
                <a:spcPts val="0"/>
              </a:spcAft>
              <a:buSzPts val="1800"/>
              <a:buNone/>
            </a:pPr>
            <a:r>
              <a:t/>
            </a:r>
            <a:endParaRPr b="1"/>
          </a:p>
          <a:p>
            <a:pPr indent="0" lvl="0" marL="0" rtl="0" algn="l">
              <a:lnSpc>
                <a:spcPct val="100000"/>
              </a:lnSpc>
              <a:spcBef>
                <a:spcPts val="600"/>
              </a:spcBef>
              <a:spcAft>
                <a:spcPts val="0"/>
              </a:spcAft>
              <a:buSzPts val="1800"/>
              <a:buNone/>
            </a:pPr>
            <a:r>
              <a:rPr lang="en" sz="1200"/>
              <a:t> </a:t>
            </a:r>
            <a:endParaRPr sz="1200"/>
          </a:p>
          <a:p>
            <a:pPr indent="0" lvl="0" marL="0" rtl="0" algn="l">
              <a:lnSpc>
                <a:spcPct val="100000"/>
              </a:lnSpc>
              <a:spcBef>
                <a:spcPts val="600"/>
              </a:spcBef>
              <a:spcAft>
                <a:spcPts val="0"/>
              </a:spcAft>
              <a:buSzPts val="1800"/>
              <a:buNone/>
            </a:pPr>
            <a:r>
              <a:t/>
            </a:r>
            <a:endParaRPr sz="1200"/>
          </a:p>
        </p:txBody>
      </p:sp>
      <p:sp>
        <p:nvSpPr>
          <p:cNvPr id="169" name="Google Shape;169;p22"/>
          <p:cNvSpPr txBox="1"/>
          <p:nvPr/>
        </p:nvSpPr>
        <p:spPr>
          <a:xfrm>
            <a:off x="618025" y="954375"/>
            <a:ext cx="7547400" cy="393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Students can only see what the teacher has chosen for you to see.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If you don’t see these items, that is okay.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3"/>
          <p:cNvSpPr txBox="1"/>
          <p:nvPr>
            <p:ph type="title"/>
          </p:nvPr>
        </p:nvSpPr>
        <p:spPr>
          <a:xfrm>
            <a:off x="737850" y="517525"/>
            <a:ext cx="6034500" cy="744300"/>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SzPts val="3000"/>
              <a:buNone/>
            </a:pPr>
            <a:r>
              <a:rPr lang="en"/>
              <a:t>How do I Navigate a Module? </a:t>
            </a:r>
            <a:endParaRPr/>
          </a:p>
        </p:txBody>
      </p:sp>
      <p:sp>
        <p:nvSpPr>
          <p:cNvPr id="175" name="Google Shape;175;p23"/>
          <p:cNvSpPr txBox="1"/>
          <p:nvPr>
            <p:ph idx="1" type="body"/>
          </p:nvPr>
        </p:nvSpPr>
        <p:spPr>
          <a:xfrm>
            <a:off x="737850" y="1475700"/>
            <a:ext cx="6034500" cy="1386300"/>
          </a:xfrm>
          <a:prstGeom prst="rect">
            <a:avLst/>
          </a:prstGeom>
          <a:noFill/>
          <a:ln>
            <a:noFill/>
          </a:ln>
        </p:spPr>
        <p:txBody>
          <a:bodyPr anchorCtr="0" anchor="t" bIns="0" lIns="0" spcFirstLastPara="1" rIns="0" wrap="square" tIns="0">
            <a:noAutofit/>
          </a:bodyPr>
          <a:lstStyle/>
          <a:p>
            <a:pPr indent="-381000" lvl="0" marL="457200" rtl="0" algn="l">
              <a:lnSpc>
                <a:spcPct val="100000"/>
              </a:lnSpc>
              <a:spcBef>
                <a:spcPts val="600"/>
              </a:spcBef>
              <a:spcAft>
                <a:spcPts val="0"/>
              </a:spcAft>
              <a:buClr>
                <a:srgbClr val="000000"/>
              </a:buClr>
              <a:buSzPts val="2400"/>
              <a:buChar char="◦"/>
            </a:pPr>
            <a:r>
              <a:rPr lang="en"/>
              <a:t>Once you get started in a Module, you will be able to select the Next or Previous buttons at the bottom of the page. </a:t>
            </a:r>
            <a:endParaRPr/>
          </a:p>
        </p:txBody>
      </p:sp>
      <p:sp>
        <p:nvSpPr>
          <p:cNvPr id="176" name="Google Shape;176;p23"/>
          <p:cNvSpPr txBox="1"/>
          <p:nvPr>
            <p:ph idx="12" type="sldNum"/>
          </p:nvPr>
        </p:nvSpPr>
        <p:spPr>
          <a:xfrm>
            <a:off x="8480584" y="4749851"/>
            <a:ext cx="548700" cy="3936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1300"/>
              <a:buNone/>
            </a:pPr>
            <a:fld id="{00000000-1234-1234-1234-123412341234}" type="slidenum">
              <a:rPr lang="en"/>
              <a:t>‹#›</a:t>
            </a:fld>
            <a:endParaRPr/>
          </a:p>
        </p:txBody>
      </p:sp>
      <p:pic>
        <p:nvPicPr>
          <p:cNvPr id="177" name="Google Shape;177;p23"/>
          <p:cNvPicPr preferRelativeResize="0"/>
          <p:nvPr/>
        </p:nvPicPr>
        <p:blipFill rotWithShape="1">
          <a:blip r:embed="rId3">
            <a:alphaModFix/>
          </a:blip>
          <a:srcRect b="0" l="0" r="0" t="0"/>
          <a:stretch/>
        </p:blipFill>
        <p:spPr>
          <a:xfrm>
            <a:off x="1095875" y="3303525"/>
            <a:ext cx="1844934" cy="988800"/>
          </a:xfrm>
          <a:prstGeom prst="rect">
            <a:avLst/>
          </a:prstGeom>
          <a:noFill/>
          <a:ln>
            <a:noFill/>
          </a:ln>
        </p:spPr>
      </p:pic>
      <p:pic>
        <p:nvPicPr>
          <p:cNvPr id="178" name="Google Shape;178;p23"/>
          <p:cNvPicPr preferRelativeResize="0"/>
          <p:nvPr/>
        </p:nvPicPr>
        <p:blipFill rotWithShape="1">
          <a:blip r:embed="rId4">
            <a:alphaModFix/>
          </a:blip>
          <a:srcRect b="0" l="0" r="0" t="0"/>
          <a:stretch/>
        </p:blipFill>
        <p:spPr>
          <a:xfrm>
            <a:off x="5150715" y="3389525"/>
            <a:ext cx="1621635" cy="9888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4"/>
          <p:cNvSpPr txBox="1"/>
          <p:nvPr>
            <p:ph type="title"/>
          </p:nvPr>
        </p:nvSpPr>
        <p:spPr>
          <a:xfrm>
            <a:off x="737850" y="268825"/>
            <a:ext cx="6034500" cy="744300"/>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SzPts val="3000"/>
              <a:buNone/>
            </a:pPr>
            <a:r>
              <a:rPr lang="en" sz="3600"/>
              <a:t>Rich Content Editor</a:t>
            </a:r>
            <a:endParaRPr sz="3900"/>
          </a:p>
        </p:txBody>
      </p:sp>
      <p:sp>
        <p:nvSpPr>
          <p:cNvPr id="184" name="Google Shape;184;p24"/>
          <p:cNvSpPr txBox="1"/>
          <p:nvPr>
            <p:ph idx="1" type="body"/>
          </p:nvPr>
        </p:nvSpPr>
        <p:spPr>
          <a:xfrm>
            <a:off x="737850" y="1796650"/>
            <a:ext cx="6795000" cy="2722200"/>
          </a:xfrm>
          <a:prstGeom prst="rect">
            <a:avLst/>
          </a:prstGeom>
          <a:noFill/>
          <a:ln>
            <a:noFill/>
          </a:ln>
        </p:spPr>
        <p:txBody>
          <a:bodyPr anchorCtr="0" anchor="t" bIns="0" lIns="0" spcFirstLastPara="1" rIns="0" wrap="square" tIns="0">
            <a:noAutofit/>
          </a:bodyPr>
          <a:lstStyle/>
          <a:p>
            <a:pPr indent="-355600" lvl="0" marL="457200" rtl="0" algn="l">
              <a:lnSpc>
                <a:spcPct val="100000"/>
              </a:lnSpc>
              <a:spcBef>
                <a:spcPts val="600"/>
              </a:spcBef>
              <a:spcAft>
                <a:spcPts val="0"/>
              </a:spcAft>
              <a:buClr>
                <a:srgbClr val="000000"/>
              </a:buClr>
              <a:buSzPts val="2000"/>
              <a:buAutoNum type="arabicPeriod"/>
            </a:pPr>
            <a:r>
              <a:rPr lang="en" sz="2000"/>
              <a:t>Anytime you type in Canvas, you will get this toolbar. </a:t>
            </a:r>
            <a:endParaRPr sz="2000"/>
          </a:p>
          <a:p>
            <a:pPr indent="-355600" lvl="0" marL="457200" rtl="0" algn="l">
              <a:lnSpc>
                <a:spcPct val="100000"/>
              </a:lnSpc>
              <a:spcBef>
                <a:spcPts val="0"/>
              </a:spcBef>
              <a:spcAft>
                <a:spcPts val="0"/>
              </a:spcAft>
              <a:buClr>
                <a:srgbClr val="000000"/>
              </a:buClr>
              <a:buSzPts val="2000"/>
              <a:buAutoNum type="arabicPeriod"/>
            </a:pPr>
            <a:r>
              <a:rPr lang="en" sz="2000"/>
              <a:t>You can make change the font size or make the text bold (</a:t>
            </a:r>
            <a:r>
              <a:rPr b="1" lang="en" sz="2000">
                <a:latin typeface="Arial"/>
                <a:ea typeface="Arial"/>
                <a:cs typeface="Arial"/>
                <a:sym typeface="Arial"/>
              </a:rPr>
              <a:t>B</a:t>
            </a:r>
            <a:r>
              <a:rPr lang="en" sz="2000"/>
              <a:t>), italicized (</a:t>
            </a:r>
            <a:r>
              <a:rPr i="1" lang="en" sz="2000"/>
              <a:t>I</a:t>
            </a:r>
            <a:r>
              <a:rPr lang="en" sz="2000"/>
              <a:t>), or Underlined (</a:t>
            </a:r>
            <a:r>
              <a:rPr lang="en" sz="2000" u="sng"/>
              <a:t>U</a:t>
            </a:r>
            <a:r>
              <a:rPr lang="en" sz="2000"/>
              <a:t>).</a:t>
            </a:r>
            <a:endParaRPr sz="2000"/>
          </a:p>
          <a:p>
            <a:pPr indent="-355600" lvl="0" marL="457200" rtl="0" algn="l">
              <a:lnSpc>
                <a:spcPct val="100000"/>
              </a:lnSpc>
              <a:spcBef>
                <a:spcPts val="0"/>
              </a:spcBef>
              <a:spcAft>
                <a:spcPts val="0"/>
              </a:spcAft>
              <a:buClr>
                <a:srgbClr val="000000"/>
              </a:buClr>
              <a:buSzPts val="2000"/>
              <a:buAutoNum type="arabicPeriod"/>
            </a:pPr>
            <a:r>
              <a:rPr lang="en" sz="2000"/>
              <a:t>You can change the color, highlight words, or super/subscript. </a:t>
            </a:r>
            <a:endParaRPr sz="2000"/>
          </a:p>
          <a:p>
            <a:pPr indent="-355600" lvl="0" marL="457200" rtl="0" algn="l">
              <a:lnSpc>
                <a:spcPct val="100000"/>
              </a:lnSpc>
              <a:spcBef>
                <a:spcPts val="0"/>
              </a:spcBef>
              <a:spcAft>
                <a:spcPts val="0"/>
              </a:spcAft>
              <a:buClr>
                <a:srgbClr val="000000"/>
              </a:buClr>
              <a:buSzPts val="2000"/>
              <a:buAutoNum type="arabicPeriod"/>
            </a:pPr>
            <a:r>
              <a:rPr lang="en" sz="2000"/>
              <a:t>Align (center, left or right) your text or create bullets</a:t>
            </a:r>
            <a:endParaRPr sz="2000"/>
          </a:p>
          <a:p>
            <a:pPr indent="-355600" lvl="0" marL="457200" rtl="0" algn="l">
              <a:lnSpc>
                <a:spcPct val="100000"/>
              </a:lnSpc>
              <a:spcBef>
                <a:spcPts val="0"/>
              </a:spcBef>
              <a:spcAft>
                <a:spcPts val="0"/>
              </a:spcAft>
              <a:buClr>
                <a:srgbClr val="000000"/>
              </a:buClr>
              <a:buSzPts val="2000"/>
              <a:buAutoNum type="arabicPeriod"/>
            </a:pPr>
            <a:r>
              <a:rPr lang="en" sz="2000"/>
              <a:t>Add hyperlinks, images, media, or documents. </a:t>
            </a:r>
            <a:endParaRPr sz="2000"/>
          </a:p>
          <a:p>
            <a:pPr indent="-355600" lvl="0" marL="457200" rtl="0" algn="l">
              <a:lnSpc>
                <a:spcPct val="100000"/>
              </a:lnSpc>
              <a:spcBef>
                <a:spcPts val="0"/>
              </a:spcBef>
              <a:spcAft>
                <a:spcPts val="0"/>
              </a:spcAft>
              <a:buClr>
                <a:srgbClr val="000000"/>
              </a:buClr>
              <a:buSzPts val="2000"/>
              <a:buAutoNum type="arabicPeriod"/>
            </a:pPr>
            <a:r>
              <a:rPr lang="en" sz="2000"/>
              <a:t>Insert table, math equations, and other connected items (under the plug like Google Drive). </a:t>
            </a:r>
            <a:endParaRPr sz="2000"/>
          </a:p>
          <a:p>
            <a:pPr indent="0" lvl="0" marL="0" rtl="0" algn="l">
              <a:lnSpc>
                <a:spcPct val="100000"/>
              </a:lnSpc>
              <a:spcBef>
                <a:spcPts val="600"/>
              </a:spcBef>
              <a:spcAft>
                <a:spcPts val="0"/>
              </a:spcAft>
              <a:buSzPts val="2400"/>
              <a:buNone/>
            </a:pPr>
            <a:r>
              <a:t/>
            </a:r>
            <a:endParaRPr sz="2000"/>
          </a:p>
        </p:txBody>
      </p:sp>
      <p:sp>
        <p:nvSpPr>
          <p:cNvPr id="185" name="Google Shape;185;p24"/>
          <p:cNvSpPr txBox="1"/>
          <p:nvPr>
            <p:ph idx="12" type="sldNum"/>
          </p:nvPr>
        </p:nvSpPr>
        <p:spPr>
          <a:xfrm>
            <a:off x="8480584" y="4749851"/>
            <a:ext cx="548700" cy="3936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1300"/>
              <a:buNone/>
            </a:pPr>
            <a:fld id="{00000000-1234-1234-1234-123412341234}" type="slidenum">
              <a:rPr lang="en"/>
              <a:t>‹#›</a:t>
            </a:fld>
            <a:endParaRPr/>
          </a:p>
        </p:txBody>
      </p:sp>
      <p:pic>
        <p:nvPicPr>
          <p:cNvPr id="186" name="Google Shape;186;p24"/>
          <p:cNvPicPr preferRelativeResize="0"/>
          <p:nvPr/>
        </p:nvPicPr>
        <p:blipFill rotWithShape="1">
          <a:blip r:embed="rId3">
            <a:alphaModFix/>
          </a:blip>
          <a:srcRect b="0" l="0" r="0" t="0"/>
          <a:stretch/>
        </p:blipFill>
        <p:spPr>
          <a:xfrm>
            <a:off x="307825" y="1247925"/>
            <a:ext cx="7956338" cy="393600"/>
          </a:xfrm>
          <a:prstGeom prst="rect">
            <a:avLst/>
          </a:prstGeom>
          <a:noFill/>
          <a:ln>
            <a:noFill/>
          </a:ln>
        </p:spPr>
      </p:pic>
      <p:sp>
        <p:nvSpPr>
          <p:cNvPr id="187" name="Google Shape;187;p24"/>
          <p:cNvSpPr txBox="1"/>
          <p:nvPr/>
        </p:nvSpPr>
        <p:spPr>
          <a:xfrm>
            <a:off x="675400" y="1013125"/>
            <a:ext cx="311700" cy="220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8" name="Google Shape;188;p24"/>
          <p:cNvSpPr/>
          <p:nvPr/>
        </p:nvSpPr>
        <p:spPr>
          <a:xfrm>
            <a:off x="1298850" y="1077200"/>
            <a:ext cx="376800" cy="3246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189" name="Google Shape;189;p24"/>
          <p:cNvSpPr/>
          <p:nvPr/>
        </p:nvSpPr>
        <p:spPr>
          <a:xfrm>
            <a:off x="2880000" y="1077200"/>
            <a:ext cx="376800" cy="3246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3</a:t>
            </a:r>
            <a:endParaRPr b="0" i="0" sz="1400" u="none" cap="none" strike="noStrike">
              <a:solidFill>
                <a:srgbClr val="000000"/>
              </a:solidFill>
              <a:latin typeface="Arial"/>
              <a:ea typeface="Arial"/>
              <a:cs typeface="Arial"/>
              <a:sym typeface="Arial"/>
            </a:endParaRPr>
          </a:p>
        </p:txBody>
      </p:sp>
      <p:sp>
        <p:nvSpPr>
          <p:cNvPr id="190" name="Google Shape;190;p24"/>
          <p:cNvSpPr/>
          <p:nvPr/>
        </p:nvSpPr>
        <p:spPr>
          <a:xfrm>
            <a:off x="4154775" y="1077200"/>
            <a:ext cx="376800" cy="3246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4</a:t>
            </a:r>
            <a:endParaRPr b="0" i="0" sz="1400" u="none" cap="none" strike="noStrike">
              <a:solidFill>
                <a:srgbClr val="000000"/>
              </a:solidFill>
              <a:latin typeface="Arial"/>
              <a:ea typeface="Arial"/>
              <a:cs typeface="Arial"/>
              <a:sym typeface="Arial"/>
            </a:endParaRPr>
          </a:p>
        </p:txBody>
      </p:sp>
      <p:sp>
        <p:nvSpPr>
          <p:cNvPr id="191" name="Google Shape;191;p24"/>
          <p:cNvSpPr/>
          <p:nvPr/>
        </p:nvSpPr>
        <p:spPr>
          <a:xfrm>
            <a:off x="5582738" y="1077200"/>
            <a:ext cx="376800" cy="3246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5</a:t>
            </a:r>
            <a:endParaRPr b="0" i="0" sz="1400" u="none" cap="none" strike="noStrike">
              <a:solidFill>
                <a:srgbClr val="000000"/>
              </a:solidFill>
              <a:latin typeface="Arial"/>
              <a:ea typeface="Arial"/>
              <a:cs typeface="Arial"/>
              <a:sym typeface="Arial"/>
            </a:endParaRPr>
          </a:p>
        </p:txBody>
      </p:sp>
      <p:sp>
        <p:nvSpPr>
          <p:cNvPr id="192" name="Google Shape;192;p24"/>
          <p:cNvSpPr/>
          <p:nvPr/>
        </p:nvSpPr>
        <p:spPr>
          <a:xfrm>
            <a:off x="7010700" y="1077200"/>
            <a:ext cx="376800" cy="3246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6</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5"/>
          <p:cNvSpPr txBox="1"/>
          <p:nvPr>
            <p:ph type="title"/>
          </p:nvPr>
        </p:nvSpPr>
        <p:spPr>
          <a:xfrm>
            <a:off x="737850" y="517525"/>
            <a:ext cx="7556100" cy="744300"/>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SzPts val="3000"/>
              <a:buNone/>
            </a:pPr>
            <a:r>
              <a:rPr lang="en" sz="3600"/>
              <a:t>How do I reply to a discussion?</a:t>
            </a:r>
            <a:endParaRPr sz="3600"/>
          </a:p>
        </p:txBody>
      </p:sp>
      <p:sp>
        <p:nvSpPr>
          <p:cNvPr id="198" name="Google Shape;198;p25"/>
          <p:cNvSpPr txBox="1"/>
          <p:nvPr>
            <p:ph idx="1" type="body"/>
          </p:nvPr>
        </p:nvSpPr>
        <p:spPr>
          <a:xfrm>
            <a:off x="737850" y="1475700"/>
            <a:ext cx="6764700" cy="1193400"/>
          </a:xfrm>
          <a:prstGeom prst="rect">
            <a:avLst/>
          </a:prstGeom>
          <a:noFill/>
          <a:ln>
            <a:noFill/>
          </a:ln>
        </p:spPr>
        <p:txBody>
          <a:bodyPr anchorCtr="0" anchor="t" bIns="0" lIns="0" spcFirstLastPara="1" rIns="0" wrap="square" tIns="0">
            <a:noAutofit/>
          </a:bodyPr>
          <a:lstStyle/>
          <a:p>
            <a:pPr indent="-355600" lvl="0" marL="457200" rtl="0" algn="l">
              <a:lnSpc>
                <a:spcPct val="100000"/>
              </a:lnSpc>
              <a:spcBef>
                <a:spcPts val="600"/>
              </a:spcBef>
              <a:spcAft>
                <a:spcPts val="0"/>
              </a:spcAft>
              <a:buClr>
                <a:srgbClr val="000000"/>
              </a:buClr>
              <a:buSzPts val="2000"/>
              <a:buChar char="◦"/>
            </a:pPr>
            <a:r>
              <a:rPr lang="en" sz="2000"/>
              <a:t>Your teacher will give you specific instructions based on how they set-up the discussion. </a:t>
            </a:r>
            <a:endParaRPr sz="2000"/>
          </a:p>
          <a:p>
            <a:pPr indent="-355600" lvl="0" marL="457200" rtl="0" algn="l">
              <a:lnSpc>
                <a:spcPct val="100000"/>
              </a:lnSpc>
              <a:spcBef>
                <a:spcPts val="0"/>
              </a:spcBef>
              <a:spcAft>
                <a:spcPts val="0"/>
              </a:spcAft>
              <a:buClr>
                <a:srgbClr val="000000"/>
              </a:buClr>
              <a:buSzPts val="2000"/>
              <a:buChar char="◦"/>
            </a:pPr>
            <a:r>
              <a:rPr lang="en" sz="2000"/>
              <a:t>Select the reply button under the topic.</a:t>
            </a:r>
            <a:r>
              <a:rPr lang="en"/>
              <a:t> </a:t>
            </a:r>
            <a:endParaRPr/>
          </a:p>
        </p:txBody>
      </p:sp>
      <p:sp>
        <p:nvSpPr>
          <p:cNvPr id="199" name="Google Shape;199;p25"/>
          <p:cNvSpPr txBox="1"/>
          <p:nvPr>
            <p:ph idx="12" type="sldNum"/>
          </p:nvPr>
        </p:nvSpPr>
        <p:spPr>
          <a:xfrm>
            <a:off x="8480584" y="4749851"/>
            <a:ext cx="548700" cy="3936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1300"/>
              <a:buNone/>
            </a:pPr>
            <a:fld id="{00000000-1234-1234-1234-123412341234}" type="slidenum">
              <a:rPr lang="en"/>
              <a:t>‹#›</a:t>
            </a:fld>
            <a:endParaRPr/>
          </a:p>
        </p:txBody>
      </p:sp>
      <p:pic>
        <p:nvPicPr>
          <p:cNvPr id="200" name="Google Shape;200;p25"/>
          <p:cNvPicPr preferRelativeResize="0"/>
          <p:nvPr/>
        </p:nvPicPr>
        <p:blipFill rotWithShape="1">
          <a:blip r:embed="rId3">
            <a:alphaModFix/>
          </a:blip>
          <a:srcRect b="0" l="0" r="0" t="0"/>
          <a:stretch/>
        </p:blipFill>
        <p:spPr>
          <a:xfrm>
            <a:off x="1194100" y="2523000"/>
            <a:ext cx="5669250" cy="19072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6"/>
          <p:cNvSpPr txBox="1"/>
          <p:nvPr>
            <p:ph type="title"/>
          </p:nvPr>
        </p:nvSpPr>
        <p:spPr>
          <a:xfrm>
            <a:off x="737850" y="517525"/>
            <a:ext cx="7556100" cy="744300"/>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SzPts val="3000"/>
              <a:buNone/>
            </a:pPr>
            <a:r>
              <a:rPr lang="en" sz="3600"/>
              <a:t>How do I reply to a discussion(2)?</a:t>
            </a:r>
            <a:endParaRPr sz="3600"/>
          </a:p>
        </p:txBody>
      </p:sp>
      <p:sp>
        <p:nvSpPr>
          <p:cNvPr id="206" name="Google Shape;206;p26"/>
          <p:cNvSpPr txBox="1"/>
          <p:nvPr>
            <p:ph idx="1" type="body"/>
          </p:nvPr>
        </p:nvSpPr>
        <p:spPr>
          <a:xfrm>
            <a:off x="737850" y="1475700"/>
            <a:ext cx="6764700" cy="1193400"/>
          </a:xfrm>
          <a:prstGeom prst="rect">
            <a:avLst/>
          </a:prstGeom>
          <a:noFill/>
          <a:ln>
            <a:noFill/>
          </a:ln>
        </p:spPr>
        <p:txBody>
          <a:bodyPr anchorCtr="0" anchor="t" bIns="0" lIns="0" spcFirstLastPara="1" rIns="0" wrap="square" tIns="0">
            <a:noAutofit/>
          </a:bodyPr>
          <a:lstStyle/>
          <a:p>
            <a:pPr indent="-355600" lvl="0" marL="457200" rtl="0" algn="l">
              <a:lnSpc>
                <a:spcPct val="100000"/>
              </a:lnSpc>
              <a:spcBef>
                <a:spcPts val="600"/>
              </a:spcBef>
              <a:spcAft>
                <a:spcPts val="0"/>
              </a:spcAft>
              <a:buClr>
                <a:srgbClr val="000000"/>
              </a:buClr>
              <a:buSzPts val="2000"/>
              <a:buChar char="◦"/>
            </a:pPr>
            <a:r>
              <a:rPr lang="en" sz="2000"/>
              <a:t>Just type in the text box using the Rich Content Editor. You can attach a file too. </a:t>
            </a:r>
            <a:endParaRPr sz="2000"/>
          </a:p>
          <a:p>
            <a:pPr indent="-355600" lvl="0" marL="457200" rtl="0" algn="l">
              <a:lnSpc>
                <a:spcPct val="100000"/>
              </a:lnSpc>
              <a:spcBef>
                <a:spcPts val="0"/>
              </a:spcBef>
              <a:spcAft>
                <a:spcPts val="0"/>
              </a:spcAft>
              <a:buClr>
                <a:srgbClr val="000000"/>
              </a:buClr>
              <a:buSzPts val="2000"/>
              <a:buChar char="◦"/>
            </a:pPr>
            <a:r>
              <a:rPr lang="en" sz="2000"/>
              <a:t>Post Reply. </a:t>
            </a:r>
            <a:endParaRPr sz="2000"/>
          </a:p>
        </p:txBody>
      </p:sp>
      <p:sp>
        <p:nvSpPr>
          <p:cNvPr id="207" name="Google Shape;207;p26"/>
          <p:cNvSpPr txBox="1"/>
          <p:nvPr>
            <p:ph idx="12" type="sldNum"/>
          </p:nvPr>
        </p:nvSpPr>
        <p:spPr>
          <a:xfrm>
            <a:off x="8480584" y="4749851"/>
            <a:ext cx="548700" cy="3936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1300"/>
              <a:buNone/>
            </a:pPr>
            <a:fld id="{00000000-1234-1234-1234-123412341234}" type="slidenum">
              <a:rPr lang="en"/>
              <a:t>‹#›</a:t>
            </a:fld>
            <a:endParaRPr/>
          </a:p>
        </p:txBody>
      </p:sp>
      <p:pic>
        <p:nvPicPr>
          <p:cNvPr id="208" name="Google Shape;208;p26"/>
          <p:cNvPicPr preferRelativeResize="0"/>
          <p:nvPr/>
        </p:nvPicPr>
        <p:blipFill rotWithShape="1">
          <a:blip r:embed="rId3">
            <a:alphaModFix/>
          </a:blip>
          <a:srcRect b="0" l="0" r="0" t="0"/>
          <a:stretch/>
        </p:blipFill>
        <p:spPr>
          <a:xfrm>
            <a:off x="1044600" y="2821500"/>
            <a:ext cx="6457950" cy="20859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27"/>
          <p:cNvSpPr txBox="1"/>
          <p:nvPr>
            <p:ph type="title"/>
          </p:nvPr>
        </p:nvSpPr>
        <p:spPr>
          <a:xfrm>
            <a:off x="737850" y="517525"/>
            <a:ext cx="6034500" cy="744300"/>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SzPts val="3000"/>
              <a:buNone/>
            </a:pPr>
            <a:r>
              <a:rPr lang="en" sz="3600"/>
              <a:t>How Do I Take a Quiz? </a:t>
            </a:r>
            <a:endParaRPr sz="3600"/>
          </a:p>
        </p:txBody>
      </p:sp>
      <p:sp>
        <p:nvSpPr>
          <p:cNvPr id="214" name="Google Shape;214;p27"/>
          <p:cNvSpPr txBox="1"/>
          <p:nvPr>
            <p:ph idx="1" type="body"/>
          </p:nvPr>
        </p:nvSpPr>
        <p:spPr>
          <a:xfrm>
            <a:off x="737850" y="1475700"/>
            <a:ext cx="2891700" cy="2936700"/>
          </a:xfrm>
          <a:prstGeom prst="rect">
            <a:avLst/>
          </a:prstGeom>
          <a:noFill/>
          <a:ln>
            <a:noFill/>
          </a:ln>
        </p:spPr>
        <p:txBody>
          <a:bodyPr anchorCtr="0" anchor="t" bIns="0" lIns="0" spcFirstLastPara="1" rIns="0" wrap="square" tIns="0">
            <a:noAutofit/>
          </a:bodyPr>
          <a:lstStyle/>
          <a:p>
            <a:pPr indent="-355600" lvl="0" marL="457200" rtl="0" algn="l">
              <a:lnSpc>
                <a:spcPct val="100000"/>
              </a:lnSpc>
              <a:spcBef>
                <a:spcPts val="600"/>
              </a:spcBef>
              <a:spcAft>
                <a:spcPts val="0"/>
              </a:spcAft>
              <a:buClr>
                <a:srgbClr val="000000"/>
              </a:buClr>
              <a:buSzPts val="2000"/>
              <a:buChar char="◦"/>
            </a:pPr>
            <a:r>
              <a:rPr lang="en"/>
              <a:t>Your teacher might use Quiz or New Quizzes. </a:t>
            </a:r>
            <a:endParaRPr/>
          </a:p>
          <a:p>
            <a:pPr indent="-355600" lvl="0" marL="457200" rtl="0" algn="l">
              <a:lnSpc>
                <a:spcPct val="100000"/>
              </a:lnSpc>
              <a:spcBef>
                <a:spcPts val="0"/>
              </a:spcBef>
              <a:spcAft>
                <a:spcPts val="0"/>
              </a:spcAft>
              <a:buClr>
                <a:srgbClr val="000000"/>
              </a:buClr>
              <a:buSzPts val="2000"/>
              <a:buChar char="◦"/>
            </a:pPr>
            <a:r>
              <a:rPr lang="en"/>
              <a:t>If they use a traditional quiz, you will select Take  the Quiz to begin. </a:t>
            </a:r>
            <a:endParaRPr/>
          </a:p>
        </p:txBody>
      </p:sp>
      <p:sp>
        <p:nvSpPr>
          <p:cNvPr id="215" name="Google Shape;215;p27"/>
          <p:cNvSpPr txBox="1"/>
          <p:nvPr>
            <p:ph idx="12" type="sldNum"/>
          </p:nvPr>
        </p:nvSpPr>
        <p:spPr>
          <a:xfrm>
            <a:off x="8480584" y="4749851"/>
            <a:ext cx="548700" cy="3936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1300"/>
              <a:buNone/>
            </a:pPr>
            <a:fld id="{00000000-1234-1234-1234-123412341234}" type="slidenum">
              <a:rPr lang="en"/>
              <a:t>‹#›</a:t>
            </a:fld>
            <a:endParaRPr/>
          </a:p>
        </p:txBody>
      </p:sp>
      <p:pic>
        <p:nvPicPr>
          <p:cNvPr id="216" name="Google Shape;216;p27"/>
          <p:cNvPicPr preferRelativeResize="0"/>
          <p:nvPr/>
        </p:nvPicPr>
        <p:blipFill rotWithShape="1">
          <a:blip r:embed="rId3">
            <a:alphaModFix/>
          </a:blip>
          <a:srcRect b="15626" l="0" r="0" t="0"/>
          <a:stretch/>
        </p:blipFill>
        <p:spPr>
          <a:xfrm>
            <a:off x="1207175" y="3414500"/>
            <a:ext cx="1809750" cy="650950"/>
          </a:xfrm>
          <a:prstGeom prst="rect">
            <a:avLst/>
          </a:prstGeom>
          <a:noFill/>
          <a:ln>
            <a:noFill/>
          </a:ln>
        </p:spPr>
      </p:pic>
      <p:pic>
        <p:nvPicPr>
          <p:cNvPr id="217" name="Google Shape;217;p27"/>
          <p:cNvPicPr preferRelativeResize="0"/>
          <p:nvPr/>
        </p:nvPicPr>
        <p:blipFill rotWithShape="1">
          <a:blip r:embed="rId4">
            <a:alphaModFix/>
          </a:blip>
          <a:srcRect b="0" l="59638" r="0" t="0"/>
          <a:stretch/>
        </p:blipFill>
        <p:spPr>
          <a:xfrm>
            <a:off x="4468100" y="1419100"/>
            <a:ext cx="3505924" cy="1123950"/>
          </a:xfrm>
          <a:prstGeom prst="rect">
            <a:avLst/>
          </a:prstGeom>
          <a:noFill/>
          <a:ln>
            <a:noFill/>
          </a:ln>
        </p:spPr>
      </p:pic>
      <p:sp>
        <p:nvSpPr>
          <p:cNvPr id="218" name="Google Shape;218;p27"/>
          <p:cNvSpPr txBox="1"/>
          <p:nvPr>
            <p:ph idx="1" type="body"/>
          </p:nvPr>
        </p:nvSpPr>
        <p:spPr>
          <a:xfrm>
            <a:off x="4358225" y="2700325"/>
            <a:ext cx="2891700" cy="2936700"/>
          </a:xfrm>
          <a:prstGeom prst="rect">
            <a:avLst/>
          </a:prstGeom>
          <a:noFill/>
          <a:ln>
            <a:noFill/>
          </a:ln>
        </p:spPr>
        <p:txBody>
          <a:bodyPr anchorCtr="0" anchor="t" bIns="0" lIns="0" spcFirstLastPara="1" rIns="0" wrap="square" tIns="0">
            <a:noAutofit/>
          </a:bodyPr>
          <a:lstStyle/>
          <a:p>
            <a:pPr indent="-355600" lvl="0" marL="457200" rtl="0" algn="l">
              <a:lnSpc>
                <a:spcPct val="100000"/>
              </a:lnSpc>
              <a:spcBef>
                <a:spcPts val="600"/>
              </a:spcBef>
              <a:spcAft>
                <a:spcPts val="0"/>
              </a:spcAft>
              <a:buClr>
                <a:srgbClr val="000000"/>
              </a:buClr>
              <a:buSzPts val="2000"/>
              <a:buChar char="◦"/>
            </a:pPr>
            <a:r>
              <a:rPr lang="en"/>
              <a:t>Then you should Submit Quiz. </a:t>
            </a:r>
            <a:endParaRPr/>
          </a:p>
          <a:p>
            <a:pPr indent="-355600" lvl="0" marL="457200" rtl="0" algn="l">
              <a:lnSpc>
                <a:spcPct val="100000"/>
              </a:lnSpc>
              <a:spcBef>
                <a:spcPts val="0"/>
              </a:spcBef>
              <a:spcAft>
                <a:spcPts val="0"/>
              </a:spcAft>
              <a:buClr>
                <a:srgbClr val="000000"/>
              </a:buClr>
              <a:buSzPts val="2000"/>
              <a:buChar char="◦"/>
            </a:pPr>
            <a:r>
              <a:rPr lang="en"/>
              <a:t>Seek guidance from your teacher about various quiz types.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28"/>
          <p:cNvSpPr txBox="1"/>
          <p:nvPr>
            <p:ph type="title"/>
          </p:nvPr>
        </p:nvSpPr>
        <p:spPr>
          <a:xfrm>
            <a:off x="737850" y="517525"/>
            <a:ext cx="7145100" cy="744300"/>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SzPts val="3000"/>
              <a:buNone/>
            </a:pPr>
            <a:r>
              <a:rPr lang="en" sz="3600"/>
              <a:t>How Do I Submit an Assignment? </a:t>
            </a:r>
            <a:endParaRPr sz="3600"/>
          </a:p>
        </p:txBody>
      </p:sp>
      <p:sp>
        <p:nvSpPr>
          <p:cNvPr id="224" name="Google Shape;224;p28"/>
          <p:cNvSpPr txBox="1"/>
          <p:nvPr>
            <p:ph idx="1" type="body"/>
          </p:nvPr>
        </p:nvSpPr>
        <p:spPr>
          <a:xfrm>
            <a:off x="479150" y="1475700"/>
            <a:ext cx="3386400" cy="3043200"/>
          </a:xfrm>
          <a:prstGeom prst="rect">
            <a:avLst/>
          </a:prstGeom>
          <a:noFill/>
          <a:ln>
            <a:noFill/>
          </a:ln>
        </p:spPr>
        <p:txBody>
          <a:bodyPr anchorCtr="0" anchor="t" bIns="0" lIns="0" spcFirstLastPara="1" rIns="0" wrap="square" tIns="0">
            <a:noAutofit/>
          </a:bodyPr>
          <a:lstStyle/>
          <a:p>
            <a:pPr indent="-355600" lvl="0" marL="457200" rtl="0" algn="l">
              <a:lnSpc>
                <a:spcPct val="100000"/>
              </a:lnSpc>
              <a:spcBef>
                <a:spcPts val="600"/>
              </a:spcBef>
              <a:spcAft>
                <a:spcPts val="0"/>
              </a:spcAft>
              <a:buClr>
                <a:srgbClr val="000000"/>
              </a:buClr>
              <a:buSzPts val="2000"/>
              <a:buChar char="◦"/>
            </a:pPr>
            <a:r>
              <a:rPr lang="en" sz="2000"/>
              <a:t>Once you have completed your assignment, then select submit assignment.</a:t>
            </a:r>
            <a:endParaRPr sz="2000"/>
          </a:p>
          <a:p>
            <a:pPr indent="-355600" lvl="0" marL="457200" rtl="0" algn="l">
              <a:lnSpc>
                <a:spcPct val="100000"/>
              </a:lnSpc>
              <a:spcBef>
                <a:spcPts val="0"/>
              </a:spcBef>
              <a:spcAft>
                <a:spcPts val="0"/>
              </a:spcAft>
              <a:buClr>
                <a:srgbClr val="000000"/>
              </a:buClr>
              <a:buSzPts val="2000"/>
              <a:buChar char="◦"/>
            </a:pPr>
            <a:r>
              <a:rPr lang="en" sz="2000"/>
              <a:t>You will be able to choose a file, submit a text entry, website URL, or Google Doc.  </a:t>
            </a:r>
            <a:endParaRPr sz="2000"/>
          </a:p>
        </p:txBody>
      </p:sp>
      <p:sp>
        <p:nvSpPr>
          <p:cNvPr id="225" name="Google Shape;225;p28"/>
          <p:cNvSpPr txBox="1"/>
          <p:nvPr>
            <p:ph idx="12" type="sldNum"/>
          </p:nvPr>
        </p:nvSpPr>
        <p:spPr>
          <a:xfrm>
            <a:off x="8480584" y="4749851"/>
            <a:ext cx="548700" cy="3936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1300"/>
              <a:buNone/>
            </a:pPr>
            <a:fld id="{00000000-1234-1234-1234-123412341234}" type="slidenum">
              <a:rPr lang="en"/>
              <a:t>‹#›</a:t>
            </a:fld>
            <a:endParaRPr/>
          </a:p>
        </p:txBody>
      </p:sp>
      <p:pic>
        <p:nvPicPr>
          <p:cNvPr id="226" name="Google Shape;226;p28"/>
          <p:cNvPicPr preferRelativeResize="0"/>
          <p:nvPr/>
        </p:nvPicPr>
        <p:blipFill rotWithShape="1">
          <a:blip r:embed="rId3">
            <a:alphaModFix/>
          </a:blip>
          <a:srcRect b="0" l="0" r="0" t="0"/>
          <a:stretch/>
        </p:blipFill>
        <p:spPr>
          <a:xfrm>
            <a:off x="5646500" y="1475700"/>
            <a:ext cx="2080457" cy="393600"/>
          </a:xfrm>
          <a:prstGeom prst="rect">
            <a:avLst/>
          </a:prstGeom>
          <a:noFill/>
          <a:ln>
            <a:noFill/>
          </a:ln>
        </p:spPr>
      </p:pic>
      <p:pic>
        <p:nvPicPr>
          <p:cNvPr id="227" name="Google Shape;227;p28"/>
          <p:cNvPicPr preferRelativeResize="0"/>
          <p:nvPr/>
        </p:nvPicPr>
        <p:blipFill rotWithShape="1">
          <a:blip r:embed="rId4">
            <a:alphaModFix/>
          </a:blip>
          <a:srcRect b="0" l="0" r="0" t="0"/>
          <a:stretch/>
        </p:blipFill>
        <p:spPr>
          <a:xfrm>
            <a:off x="4029825" y="2012500"/>
            <a:ext cx="5114175" cy="292982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29"/>
          <p:cNvSpPr txBox="1"/>
          <p:nvPr>
            <p:ph idx="1" type="body"/>
          </p:nvPr>
        </p:nvSpPr>
        <p:spPr>
          <a:xfrm>
            <a:off x="936675" y="305475"/>
            <a:ext cx="7115400" cy="4079400"/>
          </a:xfrm>
          <a:prstGeom prst="rect">
            <a:avLst/>
          </a:prstGeom>
          <a:noFill/>
          <a:ln>
            <a:noFill/>
          </a:ln>
        </p:spPr>
        <p:txBody>
          <a:bodyPr anchorCtr="0" anchor="t" bIns="0" lIns="0" spcFirstLastPara="1" rIns="0" wrap="square" tIns="0">
            <a:noAutofit/>
          </a:bodyPr>
          <a:lstStyle/>
          <a:p>
            <a:pPr indent="0" lvl="0" marL="0" marR="927100" rtl="0" algn="l">
              <a:lnSpc>
                <a:spcPct val="114000"/>
              </a:lnSpc>
              <a:spcBef>
                <a:spcPts val="0"/>
              </a:spcBef>
              <a:spcAft>
                <a:spcPts val="0"/>
              </a:spcAft>
              <a:buSzPts val="1800"/>
              <a:buNone/>
            </a:pPr>
            <a:r>
              <a:rPr b="1" lang="en" sz="4000">
                <a:solidFill>
                  <a:srgbClr val="000000"/>
                </a:solidFill>
                <a:latin typeface="Arial"/>
                <a:ea typeface="Arial"/>
                <a:cs typeface="Arial"/>
                <a:sym typeface="Arial"/>
              </a:rPr>
              <a:t>Grades</a:t>
            </a:r>
            <a:endParaRPr b="1" sz="1100">
              <a:solidFill>
                <a:srgbClr val="000000"/>
              </a:solidFill>
              <a:latin typeface="Arial"/>
              <a:ea typeface="Arial"/>
              <a:cs typeface="Arial"/>
              <a:sym typeface="Arial"/>
            </a:endParaRPr>
          </a:p>
          <a:p>
            <a:pPr indent="0" lvl="0" marL="774700" marR="927100" rtl="0" algn="l">
              <a:lnSpc>
                <a:spcPct val="114000"/>
              </a:lnSpc>
              <a:spcBef>
                <a:spcPts val="0"/>
              </a:spcBef>
              <a:spcAft>
                <a:spcPts val="0"/>
              </a:spcAft>
              <a:buSzPts val="1800"/>
              <a:buNone/>
            </a:pPr>
            <a:r>
              <a:t/>
            </a:r>
            <a:endParaRPr b="1">
              <a:solidFill>
                <a:srgbClr val="000000"/>
              </a:solidFill>
              <a:latin typeface="Arial"/>
              <a:ea typeface="Arial"/>
              <a:cs typeface="Arial"/>
              <a:sym typeface="Arial"/>
            </a:endParaRPr>
          </a:p>
          <a:p>
            <a:pPr indent="0" lvl="0" marL="0" marR="228600" rtl="0" algn="l">
              <a:lnSpc>
                <a:spcPct val="114000"/>
              </a:lnSpc>
              <a:spcBef>
                <a:spcPts val="0"/>
              </a:spcBef>
              <a:spcAft>
                <a:spcPts val="0"/>
              </a:spcAft>
              <a:buSzPts val="1800"/>
              <a:buNone/>
            </a:pPr>
            <a:r>
              <a:rPr lang="en">
                <a:solidFill>
                  <a:srgbClr val="000000"/>
                </a:solidFill>
                <a:latin typeface="Arial"/>
                <a:ea typeface="Arial"/>
                <a:cs typeface="Arial"/>
                <a:sym typeface="Arial"/>
              </a:rPr>
              <a:t>Official Student grades are found in Aspen. </a:t>
            </a:r>
            <a:endParaRPr>
              <a:solidFill>
                <a:srgbClr val="000000"/>
              </a:solidFill>
              <a:latin typeface="Arial"/>
              <a:ea typeface="Arial"/>
              <a:cs typeface="Arial"/>
              <a:sym typeface="Arial"/>
            </a:endParaRPr>
          </a:p>
          <a:p>
            <a:pPr indent="0" lvl="0" marL="0" marR="228600" rtl="0" algn="l">
              <a:lnSpc>
                <a:spcPct val="114000"/>
              </a:lnSpc>
              <a:spcBef>
                <a:spcPts val="0"/>
              </a:spcBef>
              <a:spcAft>
                <a:spcPts val="0"/>
              </a:spcAft>
              <a:buSzPts val="1800"/>
              <a:buNone/>
            </a:pPr>
            <a:r>
              <a:rPr b="1" lang="en">
                <a:solidFill>
                  <a:srgbClr val="000000"/>
                </a:solidFill>
                <a:latin typeface="Arial"/>
                <a:ea typeface="Arial"/>
                <a:cs typeface="Arial"/>
                <a:sym typeface="Arial"/>
              </a:rPr>
              <a:t>Aspen.knoxschools.or</a:t>
            </a:r>
            <a:endParaRPr b="1">
              <a:solidFill>
                <a:srgbClr val="000000"/>
              </a:solidFill>
              <a:latin typeface="Arial"/>
              <a:ea typeface="Arial"/>
              <a:cs typeface="Arial"/>
              <a:sym typeface="Arial"/>
            </a:endParaRPr>
          </a:p>
          <a:p>
            <a:pPr indent="0" lvl="0" marL="0" marR="228600" rtl="0" algn="l">
              <a:lnSpc>
                <a:spcPct val="114000"/>
              </a:lnSpc>
              <a:spcBef>
                <a:spcPts val="0"/>
              </a:spcBef>
              <a:spcAft>
                <a:spcPts val="0"/>
              </a:spcAft>
              <a:buSzPts val="1800"/>
              <a:buNone/>
            </a:pPr>
            <a:r>
              <a:t/>
            </a:r>
            <a:endParaRPr>
              <a:solidFill>
                <a:srgbClr val="000000"/>
              </a:solidFill>
              <a:latin typeface="Arial"/>
              <a:ea typeface="Arial"/>
              <a:cs typeface="Arial"/>
              <a:sym typeface="Arial"/>
            </a:endParaRPr>
          </a:p>
          <a:p>
            <a:pPr indent="0" lvl="0" marL="0" marR="228600" rtl="0" algn="l">
              <a:lnSpc>
                <a:spcPct val="114000"/>
              </a:lnSpc>
              <a:spcBef>
                <a:spcPts val="0"/>
              </a:spcBef>
              <a:spcAft>
                <a:spcPts val="0"/>
              </a:spcAft>
              <a:buSzPts val="1800"/>
              <a:buNone/>
            </a:pPr>
            <a:r>
              <a:t/>
            </a:r>
            <a:endParaRPr>
              <a:solidFill>
                <a:srgbClr val="000000"/>
              </a:solidFill>
              <a:latin typeface="Arial"/>
              <a:ea typeface="Arial"/>
              <a:cs typeface="Arial"/>
              <a:sym typeface="Arial"/>
            </a:endParaRPr>
          </a:p>
          <a:p>
            <a:pPr indent="0" lvl="0" marL="0" marR="228600" rtl="0" algn="l">
              <a:lnSpc>
                <a:spcPct val="114000"/>
              </a:lnSpc>
              <a:spcBef>
                <a:spcPts val="0"/>
              </a:spcBef>
              <a:spcAft>
                <a:spcPts val="0"/>
              </a:spcAft>
              <a:buSzPts val="1800"/>
              <a:buNone/>
            </a:pPr>
            <a:r>
              <a:rPr b="1" lang="en">
                <a:solidFill>
                  <a:srgbClr val="000000"/>
                </a:solidFill>
                <a:latin typeface="Arial"/>
                <a:ea typeface="Arial"/>
                <a:cs typeface="Arial"/>
                <a:sym typeface="Arial"/>
              </a:rPr>
              <a:t>Viewing Assignment Feedback</a:t>
            </a:r>
            <a:endParaRPr>
              <a:solidFill>
                <a:srgbClr val="000000"/>
              </a:solidFill>
              <a:latin typeface="Arial"/>
              <a:ea typeface="Arial"/>
              <a:cs typeface="Arial"/>
              <a:sym typeface="Arial"/>
            </a:endParaRPr>
          </a:p>
          <a:p>
            <a:pPr indent="-342900" lvl="0" marL="457200" marR="228600" rtl="0" algn="l">
              <a:lnSpc>
                <a:spcPct val="114000"/>
              </a:lnSpc>
              <a:spcBef>
                <a:spcPts val="0"/>
              </a:spcBef>
              <a:spcAft>
                <a:spcPts val="0"/>
              </a:spcAft>
              <a:buClr>
                <a:srgbClr val="000000"/>
              </a:buClr>
              <a:buSzPts val="1800"/>
              <a:buFont typeface="Arial"/>
              <a:buChar char="●"/>
            </a:pPr>
            <a:r>
              <a:rPr lang="en">
                <a:solidFill>
                  <a:srgbClr val="000000"/>
                </a:solidFill>
                <a:latin typeface="Arial"/>
                <a:ea typeface="Arial"/>
                <a:cs typeface="Arial"/>
                <a:sym typeface="Arial"/>
              </a:rPr>
              <a:t>Canvas teacher feedback and grades can be found under “Grades” in the left navigation (if the teacher has chosen for it to be viewed). </a:t>
            </a:r>
            <a:endParaRPr>
              <a:solidFill>
                <a:srgbClr val="000000"/>
              </a:solidFill>
              <a:latin typeface="Arial"/>
              <a:ea typeface="Arial"/>
              <a:cs typeface="Arial"/>
              <a:sym typeface="Arial"/>
            </a:endParaRPr>
          </a:p>
          <a:p>
            <a:pPr indent="-342900" lvl="0" marL="457200" marR="228600" rtl="0" algn="l">
              <a:lnSpc>
                <a:spcPct val="114000"/>
              </a:lnSpc>
              <a:spcBef>
                <a:spcPts val="0"/>
              </a:spcBef>
              <a:spcAft>
                <a:spcPts val="0"/>
              </a:spcAft>
              <a:buClr>
                <a:srgbClr val="000000"/>
              </a:buClr>
              <a:buSzPts val="1800"/>
              <a:buFont typeface="Arial"/>
              <a:buChar char="●"/>
            </a:pPr>
            <a:r>
              <a:rPr lang="en">
                <a:solidFill>
                  <a:srgbClr val="000000"/>
                </a:solidFill>
                <a:latin typeface="Arial"/>
                <a:ea typeface="Arial"/>
                <a:cs typeface="Arial"/>
                <a:sym typeface="Arial"/>
              </a:rPr>
              <a:t>Students can reply to teacher feedback by submitting a comment (written, audio, or video)</a:t>
            </a:r>
            <a:endParaRPr>
              <a:solidFill>
                <a:srgbClr val="000000"/>
              </a:solidFill>
              <a:latin typeface="Arial"/>
              <a:ea typeface="Arial"/>
              <a:cs typeface="Arial"/>
              <a:sym typeface="Arial"/>
            </a:endParaRPr>
          </a:p>
          <a:p>
            <a:pPr indent="0" lvl="0" marL="0" rtl="0" algn="l">
              <a:lnSpc>
                <a:spcPct val="100000"/>
              </a:lnSpc>
              <a:spcBef>
                <a:spcPts val="360"/>
              </a:spcBef>
              <a:spcAft>
                <a:spcPts val="0"/>
              </a:spcAft>
              <a:buSzPts val="1800"/>
              <a:buNone/>
            </a:pPr>
            <a:r>
              <a:t/>
            </a:r>
            <a:endParaRPr sz="1400"/>
          </a:p>
        </p:txBody>
      </p:sp>
      <p:sp>
        <p:nvSpPr>
          <p:cNvPr id="233" name="Google Shape;233;p29"/>
          <p:cNvSpPr txBox="1"/>
          <p:nvPr>
            <p:ph idx="12" type="sldNum"/>
          </p:nvPr>
        </p:nvSpPr>
        <p:spPr>
          <a:xfrm>
            <a:off x="8480584" y="4749851"/>
            <a:ext cx="548700" cy="3936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1300"/>
              <a:buNone/>
            </a:pPr>
            <a:fld id="{00000000-1234-1234-1234-123412341234}" type="slidenum">
              <a:rPr lang="en">
                <a:solidFill>
                  <a:schemeClr val="lt1"/>
                </a:solidFill>
                <a:latin typeface="Arial"/>
                <a:ea typeface="Arial"/>
                <a:cs typeface="Arial"/>
                <a:sym typeface="Arial"/>
              </a:rPr>
              <a:t>‹#›</a:t>
            </a:fld>
            <a:endParaRPr>
              <a:solidFill>
                <a:schemeClr val="lt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30"/>
          <p:cNvSpPr txBox="1"/>
          <p:nvPr>
            <p:ph type="ctrTitle"/>
          </p:nvPr>
        </p:nvSpPr>
        <p:spPr>
          <a:xfrm rot="-187">
            <a:off x="467850" y="333840"/>
            <a:ext cx="5501400" cy="1159800"/>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SzPts val="4800"/>
              <a:buNone/>
            </a:pPr>
            <a:r>
              <a:t/>
            </a:r>
            <a:endParaRPr/>
          </a:p>
          <a:p>
            <a:pPr indent="0" lvl="0" marL="0" rtl="0" algn="l">
              <a:lnSpc>
                <a:spcPct val="100000"/>
              </a:lnSpc>
              <a:spcBef>
                <a:spcPts val="0"/>
              </a:spcBef>
              <a:spcAft>
                <a:spcPts val="0"/>
              </a:spcAft>
              <a:buSzPts val="4800"/>
              <a:buNone/>
            </a:pPr>
            <a:r>
              <a:rPr lang="en"/>
              <a:t>Google Drive</a:t>
            </a:r>
            <a:endParaRPr/>
          </a:p>
        </p:txBody>
      </p:sp>
      <p:sp>
        <p:nvSpPr>
          <p:cNvPr id="239" name="Google Shape;239;p30"/>
          <p:cNvSpPr txBox="1"/>
          <p:nvPr>
            <p:ph idx="1" type="subTitle"/>
          </p:nvPr>
        </p:nvSpPr>
        <p:spPr>
          <a:xfrm>
            <a:off x="467850" y="1876950"/>
            <a:ext cx="5427300" cy="17985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2400"/>
              <a:buNone/>
            </a:pPr>
            <a:r>
              <a:rPr lang="en" sz="2000">
                <a:solidFill>
                  <a:srgbClr val="000000"/>
                </a:solidFill>
                <a:latin typeface="Arial"/>
                <a:ea typeface="Arial"/>
                <a:cs typeface="Arial"/>
                <a:sym typeface="Arial"/>
              </a:rPr>
              <a:t>In order to have access to all your Google Files in Canvas, be sure to authorize and allow your Google Drive to connect to your Canvas.</a:t>
            </a:r>
            <a:endParaRPr sz="2000">
              <a:solidFill>
                <a:srgbClr val="000000"/>
              </a:solidFill>
              <a:latin typeface="Arial"/>
              <a:ea typeface="Arial"/>
              <a:cs typeface="Arial"/>
              <a:sym typeface="Arial"/>
            </a:endParaRPr>
          </a:p>
          <a:p>
            <a:pPr indent="0" lvl="0" marL="0" rtl="0" algn="l">
              <a:lnSpc>
                <a:spcPct val="100000"/>
              </a:lnSpc>
              <a:spcBef>
                <a:spcPts val="0"/>
              </a:spcBef>
              <a:spcAft>
                <a:spcPts val="0"/>
              </a:spcAft>
              <a:buSzPts val="2400"/>
              <a:buNone/>
            </a:pPr>
            <a:r>
              <a:t/>
            </a:r>
            <a:endParaRPr sz="2000">
              <a:solidFill>
                <a:srgbClr val="000000"/>
              </a:solidFill>
              <a:latin typeface="Arial"/>
              <a:ea typeface="Arial"/>
              <a:cs typeface="Arial"/>
              <a:sym typeface="Arial"/>
            </a:endParaRPr>
          </a:p>
          <a:p>
            <a:pPr indent="0" lvl="0" marL="0" rtl="0" algn="l">
              <a:lnSpc>
                <a:spcPct val="100000"/>
              </a:lnSpc>
              <a:spcBef>
                <a:spcPts val="0"/>
              </a:spcBef>
              <a:spcAft>
                <a:spcPts val="0"/>
              </a:spcAft>
              <a:buSzPts val="2400"/>
              <a:buNone/>
            </a:pPr>
            <a:r>
              <a:rPr i="1" lang="en" sz="1700">
                <a:solidFill>
                  <a:srgbClr val="000000"/>
                </a:solidFill>
                <a:latin typeface="Arial"/>
                <a:ea typeface="Arial"/>
                <a:cs typeface="Arial"/>
                <a:sym typeface="Arial"/>
              </a:rPr>
              <a:t>You should only have to do this one time. </a:t>
            </a:r>
            <a:endParaRPr i="1" sz="1700">
              <a:solidFill>
                <a:srgbClr val="000000"/>
              </a:solidFill>
              <a:latin typeface="Arial"/>
              <a:ea typeface="Arial"/>
              <a:cs typeface="Arial"/>
              <a:sym typeface="Arial"/>
            </a:endParaRPr>
          </a:p>
        </p:txBody>
      </p:sp>
      <p:pic>
        <p:nvPicPr>
          <p:cNvPr id="240" name="Google Shape;240;p30"/>
          <p:cNvPicPr preferRelativeResize="0"/>
          <p:nvPr/>
        </p:nvPicPr>
        <p:blipFill rotWithShape="1">
          <a:blip r:embed="rId3">
            <a:alphaModFix/>
          </a:blip>
          <a:srcRect b="0" l="0" r="0" t="0"/>
          <a:stretch/>
        </p:blipFill>
        <p:spPr>
          <a:xfrm>
            <a:off x="5422075" y="413975"/>
            <a:ext cx="3496750" cy="11601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31"/>
          <p:cNvSpPr txBox="1"/>
          <p:nvPr>
            <p:ph idx="1" type="body"/>
          </p:nvPr>
        </p:nvSpPr>
        <p:spPr>
          <a:xfrm>
            <a:off x="737850" y="1475700"/>
            <a:ext cx="6034500" cy="3043200"/>
          </a:xfrm>
          <a:prstGeom prst="rect">
            <a:avLst/>
          </a:prstGeom>
          <a:noFill/>
          <a:ln>
            <a:noFill/>
          </a:ln>
        </p:spPr>
        <p:txBody>
          <a:bodyPr anchorCtr="0" anchor="t" bIns="0" lIns="0" spcFirstLastPara="1" rIns="0" wrap="square" tIns="0">
            <a:noAutofit/>
          </a:bodyPr>
          <a:lstStyle/>
          <a:p>
            <a:pPr indent="-381000" lvl="0" marL="457200" rtl="0" algn="l">
              <a:lnSpc>
                <a:spcPct val="100000"/>
              </a:lnSpc>
              <a:spcBef>
                <a:spcPts val="600"/>
              </a:spcBef>
              <a:spcAft>
                <a:spcPts val="0"/>
              </a:spcAft>
              <a:buClr>
                <a:srgbClr val="000000"/>
              </a:buClr>
              <a:buSzPts val="2400"/>
              <a:buChar char="◦"/>
            </a:pPr>
            <a:r>
              <a:rPr lang="en"/>
              <a:t>Canvas is organized by your teacher and they will have various features they will share with you. </a:t>
            </a:r>
            <a:endParaRPr/>
          </a:p>
          <a:p>
            <a:pPr indent="-381000" lvl="0" marL="457200" rtl="0" algn="l">
              <a:lnSpc>
                <a:spcPct val="100000"/>
              </a:lnSpc>
              <a:spcBef>
                <a:spcPts val="0"/>
              </a:spcBef>
              <a:spcAft>
                <a:spcPts val="0"/>
              </a:spcAft>
              <a:buClr>
                <a:srgbClr val="000000"/>
              </a:buClr>
              <a:buSzPts val="2400"/>
              <a:buChar char="◦"/>
            </a:pPr>
            <a:r>
              <a:rPr lang="en"/>
              <a:t>If you need help, just ask your teacher. </a:t>
            </a:r>
            <a:endParaRPr/>
          </a:p>
        </p:txBody>
      </p:sp>
      <p:sp>
        <p:nvSpPr>
          <p:cNvPr id="246" name="Google Shape;246;p31"/>
          <p:cNvSpPr txBox="1"/>
          <p:nvPr>
            <p:ph idx="12" type="sldNum"/>
          </p:nvPr>
        </p:nvSpPr>
        <p:spPr>
          <a:xfrm>
            <a:off x="8480584" y="4749851"/>
            <a:ext cx="548700" cy="3936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1300"/>
              <a:buNone/>
            </a:pPr>
            <a:fld id="{00000000-1234-1234-1234-123412341234}" type="slidenum">
              <a:rPr lang="en"/>
              <a:t>‹#›</a:t>
            </a:fld>
            <a:endParaRPr/>
          </a:p>
        </p:txBody>
      </p:sp>
      <p:sp>
        <p:nvSpPr>
          <p:cNvPr id="247" name="Google Shape;247;p31"/>
          <p:cNvSpPr txBox="1"/>
          <p:nvPr>
            <p:ph type="title"/>
          </p:nvPr>
        </p:nvSpPr>
        <p:spPr>
          <a:xfrm>
            <a:off x="737850" y="517525"/>
            <a:ext cx="6034500" cy="744300"/>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SzPts val="3000"/>
              <a:buNone/>
            </a:pPr>
            <a:r>
              <a:rPr lang="en"/>
              <a:t>Ask Your Teacher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4"/>
          <p:cNvSpPr txBox="1"/>
          <p:nvPr>
            <p:ph idx="1" type="subTitle"/>
          </p:nvPr>
        </p:nvSpPr>
        <p:spPr>
          <a:xfrm>
            <a:off x="886625" y="469300"/>
            <a:ext cx="7144500" cy="3491100"/>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SzPts val="2400"/>
              <a:buNone/>
            </a:pPr>
            <a:r>
              <a:rPr b="1" lang="en" sz="4000">
                <a:solidFill>
                  <a:srgbClr val="000000"/>
                </a:solidFill>
                <a:latin typeface="Arial"/>
                <a:ea typeface="Arial"/>
                <a:cs typeface="Arial"/>
                <a:sym typeface="Arial"/>
              </a:rPr>
              <a:t>Logging In</a:t>
            </a:r>
            <a:endParaRPr b="1" sz="4000">
              <a:solidFill>
                <a:srgbClr val="000000"/>
              </a:solidFill>
              <a:latin typeface="Arial"/>
              <a:ea typeface="Arial"/>
              <a:cs typeface="Arial"/>
              <a:sym typeface="Arial"/>
            </a:endParaRPr>
          </a:p>
          <a:p>
            <a:pPr indent="0" lvl="0" marL="0" rtl="0" algn="l">
              <a:lnSpc>
                <a:spcPct val="100000"/>
              </a:lnSpc>
              <a:spcBef>
                <a:spcPts val="0"/>
              </a:spcBef>
              <a:spcAft>
                <a:spcPts val="0"/>
              </a:spcAft>
              <a:buSzPts val="2400"/>
              <a:buNone/>
            </a:pPr>
            <a:r>
              <a:t/>
            </a:r>
            <a:endParaRPr b="1">
              <a:solidFill>
                <a:srgbClr val="000000"/>
              </a:solidFill>
              <a:latin typeface="Arial"/>
              <a:ea typeface="Arial"/>
              <a:cs typeface="Arial"/>
              <a:sym typeface="Arial"/>
            </a:endParaRPr>
          </a:p>
          <a:p>
            <a:pPr indent="0" lvl="0" marL="0" rtl="0" algn="l">
              <a:lnSpc>
                <a:spcPct val="100000"/>
              </a:lnSpc>
              <a:spcBef>
                <a:spcPts val="0"/>
              </a:spcBef>
              <a:spcAft>
                <a:spcPts val="0"/>
              </a:spcAft>
              <a:buSzPts val="2400"/>
              <a:buNone/>
            </a:pPr>
            <a:r>
              <a:rPr lang="en">
                <a:solidFill>
                  <a:srgbClr val="000000"/>
                </a:solidFill>
              </a:rPr>
              <a:t>-Logins are now a single sign-on (SSO). </a:t>
            </a:r>
            <a:endParaRPr>
              <a:solidFill>
                <a:srgbClr val="000000"/>
              </a:solidFill>
            </a:endParaRPr>
          </a:p>
          <a:p>
            <a:pPr indent="0" lvl="0" marL="0" rtl="0" algn="l">
              <a:lnSpc>
                <a:spcPct val="100000"/>
              </a:lnSpc>
              <a:spcBef>
                <a:spcPts val="0"/>
              </a:spcBef>
              <a:spcAft>
                <a:spcPts val="0"/>
              </a:spcAft>
              <a:buSzPts val="2400"/>
              <a:buNone/>
            </a:pPr>
            <a:r>
              <a:rPr lang="en">
                <a:solidFill>
                  <a:srgbClr val="000000"/>
                </a:solidFill>
              </a:rPr>
              <a:t>-Use your Microsoft login and your password to login. </a:t>
            </a:r>
            <a:endParaRPr>
              <a:solidFill>
                <a:srgbClr val="000000"/>
              </a:solidFill>
            </a:endParaRPr>
          </a:p>
          <a:p>
            <a:pPr indent="0" lvl="0" marL="0" rtl="0" algn="l">
              <a:lnSpc>
                <a:spcPct val="100000"/>
              </a:lnSpc>
              <a:spcBef>
                <a:spcPts val="0"/>
              </a:spcBef>
              <a:spcAft>
                <a:spcPts val="0"/>
              </a:spcAft>
              <a:buSzPts val="2400"/>
              <a:buNone/>
            </a:pPr>
            <a:r>
              <a:rPr lang="en">
                <a:solidFill>
                  <a:srgbClr val="000000"/>
                </a:solidFill>
              </a:rPr>
              <a:t>-Memorize your username and password. </a:t>
            </a:r>
            <a:endParaRPr>
              <a:solidFill>
                <a:srgbClr val="000000"/>
              </a:solidFill>
            </a:endParaRPr>
          </a:p>
          <a:p>
            <a:pPr indent="0" lvl="0" marL="0" rtl="0" algn="l">
              <a:lnSpc>
                <a:spcPct val="100000"/>
              </a:lnSpc>
              <a:spcBef>
                <a:spcPts val="0"/>
              </a:spcBef>
              <a:spcAft>
                <a:spcPts val="0"/>
              </a:spcAft>
              <a:buSzPts val="2400"/>
              <a:buNone/>
            </a:pPr>
            <a:r>
              <a:t/>
            </a:r>
            <a:endParaRPr>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32"/>
          <p:cNvSpPr txBox="1"/>
          <p:nvPr>
            <p:ph type="title"/>
          </p:nvPr>
        </p:nvSpPr>
        <p:spPr>
          <a:xfrm>
            <a:off x="137075" y="235500"/>
            <a:ext cx="8158800" cy="744300"/>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SzPts val="3000"/>
              <a:buNone/>
            </a:pPr>
            <a:r>
              <a:rPr lang="en" sz="4000"/>
              <a:t>THE CANVAS STUDENT APP</a:t>
            </a:r>
            <a:endParaRPr sz="4000"/>
          </a:p>
        </p:txBody>
      </p:sp>
      <p:sp>
        <p:nvSpPr>
          <p:cNvPr id="253" name="Google Shape;253;p32"/>
          <p:cNvSpPr txBox="1"/>
          <p:nvPr>
            <p:ph idx="1" type="body"/>
          </p:nvPr>
        </p:nvSpPr>
        <p:spPr>
          <a:xfrm>
            <a:off x="724425" y="1314550"/>
            <a:ext cx="6034500" cy="3043200"/>
          </a:xfrm>
          <a:prstGeom prst="rect">
            <a:avLst/>
          </a:prstGeom>
          <a:noFill/>
          <a:ln>
            <a:noFill/>
          </a:ln>
        </p:spPr>
        <p:txBody>
          <a:bodyPr anchorCtr="0" anchor="t" bIns="0" lIns="0" spcFirstLastPara="1" rIns="0" wrap="square" tIns="0">
            <a:noAutofit/>
          </a:bodyPr>
          <a:lstStyle/>
          <a:p>
            <a:pPr indent="-355600" lvl="0" marL="457200" rtl="0" algn="l">
              <a:lnSpc>
                <a:spcPct val="100000"/>
              </a:lnSpc>
              <a:spcBef>
                <a:spcPts val="600"/>
              </a:spcBef>
              <a:spcAft>
                <a:spcPts val="0"/>
              </a:spcAft>
              <a:buSzPts val="2000"/>
              <a:buChar char="◦"/>
            </a:pPr>
            <a:r>
              <a:rPr lang="en" sz="2000"/>
              <a:t>This app can be downloaded from the Apple or Android Store. </a:t>
            </a:r>
            <a:endParaRPr sz="2000"/>
          </a:p>
          <a:p>
            <a:pPr indent="0" lvl="0" marL="457200" rtl="0" algn="l">
              <a:lnSpc>
                <a:spcPct val="100000"/>
              </a:lnSpc>
              <a:spcBef>
                <a:spcPts val="600"/>
              </a:spcBef>
              <a:spcAft>
                <a:spcPts val="0"/>
              </a:spcAft>
              <a:buSzPts val="2400"/>
              <a:buNone/>
            </a:pPr>
            <a:r>
              <a:t/>
            </a:r>
            <a:endParaRPr sz="2000"/>
          </a:p>
          <a:p>
            <a:pPr indent="-355600" lvl="0" marL="457200" rtl="0" algn="l">
              <a:lnSpc>
                <a:spcPct val="100000"/>
              </a:lnSpc>
              <a:spcBef>
                <a:spcPts val="600"/>
              </a:spcBef>
              <a:spcAft>
                <a:spcPts val="0"/>
              </a:spcAft>
              <a:buSzPts val="2000"/>
              <a:buChar char="◦"/>
            </a:pPr>
            <a:r>
              <a:rPr lang="en" sz="2000"/>
              <a:t>The app will allow you to: </a:t>
            </a:r>
            <a:endParaRPr sz="2000"/>
          </a:p>
          <a:p>
            <a:pPr indent="-355600" lvl="1" marL="914400" rtl="0" algn="l">
              <a:lnSpc>
                <a:spcPct val="100000"/>
              </a:lnSpc>
              <a:spcBef>
                <a:spcPts val="0"/>
              </a:spcBef>
              <a:spcAft>
                <a:spcPts val="0"/>
              </a:spcAft>
              <a:buSzPts val="2000"/>
              <a:buChar char="◦"/>
            </a:pPr>
            <a:r>
              <a:rPr lang="en" sz="2000"/>
              <a:t>Access your courses and groups</a:t>
            </a:r>
            <a:endParaRPr sz="2000"/>
          </a:p>
          <a:p>
            <a:pPr indent="-355600" lvl="1" marL="914400" rtl="0" algn="l">
              <a:lnSpc>
                <a:spcPct val="100000"/>
              </a:lnSpc>
              <a:spcBef>
                <a:spcPts val="0"/>
              </a:spcBef>
              <a:spcAft>
                <a:spcPts val="0"/>
              </a:spcAft>
              <a:buSzPts val="2000"/>
              <a:buChar char="◦"/>
            </a:pPr>
            <a:r>
              <a:rPr lang="en" sz="2000"/>
              <a:t>Submit assignments</a:t>
            </a:r>
            <a:endParaRPr sz="2000"/>
          </a:p>
          <a:p>
            <a:pPr indent="-355600" lvl="1" marL="914400" rtl="0" algn="l">
              <a:lnSpc>
                <a:spcPct val="100000"/>
              </a:lnSpc>
              <a:spcBef>
                <a:spcPts val="0"/>
              </a:spcBef>
              <a:spcAft>
                <a:spcPts val="0"/>
              </a:spcAft>
              <a:buSzPts val="2000"/>
              <a:buChar char="◦"/>
            </a:pPr>
            <a:r>
              <a:rPr lang="en" sz="2000"/>
              <a:t>Participate in discussions</a:t>
            </a:r>
            <a:endParaRPr sz="2000"/>
          </a:p>
          <a:p>
            <a:pPr indent="-355600" lvl="1" marL="914400" rtl="0" algn="l">
              <a:lnSpc>
                <a:spcPct val="100000"/>
              </a:lnSpc>
              <a:spcBef>
                <a:spcPts val="0"/>
              </a:spcBef>
              <a:spcAft>
                <a:spcPts val="0"/>
              </a:spcAft>
              <a:buSzPts val="2000"/>
              <a:buChar char="◦"/>
            </a:pPr>
            <a:r>
              <a:rPr lang="en" sz="2000"/>
              <a:t>View grades and course materials</a:t>
            </a:r>
            <a:endParaRPr sz="2000"/>
          </a:p>
          <a:p>
            <a:pPr indent="-355600" lvl="1" marL="914400" rtl="0" algn="l">
              <a:lnSpc>
                <a:spcPct val="100000"/>
              </a:lnSpc>
              <a:spcBef>
                <a:spcPts val="0"/>
              </a:spcBef>
              <a:spcAft>
                <a:spcPts val="0"/>
              </a:spcAft>
              <a:buSzPts val="2000"/>
              <a:buChar char="◦"/>
            </a:pPr>
            <a:r>
              <a:rPr lang="en" sz="2000"/>
              <a:t>Access course calendars, to do items, notifications, and messages. </a:t>
            </a:r>
            <a:endParaRPr sz="2000"/>
          </a:p>
          <a:p>
            <a:pPr indent="0" lvl="0" marL="0" rtl="0" algn="l">
              <a:lnSpc>
                <a:spcPct val="100000"/>
              </a:lnSpc>
              <a:spcBef>
                <a:spcPts val="600"/>
              </a:spcBef>
              <a:spcAft>
                <a:spcPts val="0"/>
              </a:spcAft>
              <a:buSzPts val="2400"/>
              <a:buNone/>
            </a:pPr>
            <a:r>
              <a:t/>
            </a:r>
            <a:endParaRPr sz="2000"/>
          </a:p>
          <a:p>
            <a:pPr indent="0" lvl="0" marL="0" rtl="0" algn="l">
              <a:lnSpc>
                <a:spcPct val="115000"/>
              </a:lnSpc>
              <a:spcBef>
                <a:spcPts val="1100"/>
              </a:spcBef>
              <a:spcAft>
                <a:spcPts val="0"/>
              </a:spcAft>
              <a:buSzPts val="2400"/>
              <a:buNone/>
            </a:pPr>
            <a:r>
              <a:t/>
            </a:r>
            <a:endParaRPr sz="1150">
              <a:solidFill>
                <a:srgbClr val="424242"/>
              </a:solidFill>
              <a:latin typeface="Arial"/>
              <a:ea typeface="Arial"/>
              <a:cs typeface="Arial"/>
              <a:sym typeface="Arial"/>
            </a:endParaRPr>
          </a:p>
          <a:p>
            <a:pPr indent="0" lvl="0" marL="0" rtl="0" algn="l">
              <a:lnSpc>
                <a:spcPct val="100000"/>
              </a:lnSpc>
              <a:spcBef>
                <a:spcPts val="1100"/>
              </a:spcBef>
              <a:spcAft>
                <a:spcPts val="0"/>
              </a:spcAft>
              <a:buSzPts val="2400"/>
              <a:buNone/>
            </a:pPr>
            <a:r>
              <a:t/>
            </a:r>
            <a:endParaRPr sz="2000"/>
          </a:p>
        </p:txBody>
      </p:sp>
      <p:sp>
        <p:nvSpPr>
          <p:cNvPr id="254" name="Google Shape;254;p32"/>
          <p:cNvSpPr txBox="1"/>
          <p:nvPr>
            <p:ph idx="12" type="sldNum"/>
          </p:nvPr>
        </p:nvSpPr>
        <p:spPr>
          <a:xfrm>
            <a:off x="8480584" y="4749851"/>
            <a:ext cx="548700" cy="3936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1300"/>
              <a:buNone/>
            </a:pPr>
            <a:fld id="{00000000-1234-1234-1234-123412341234}" type="slidenum">
              <a:rPr lang="en"/>
              <a:t>‹#›</a:t>
            </a:fld>
            <a:endParaRPr/>
          </a:p>
        </p:txBody>
      </p:sp>
      <p:pic>
        <p:nvPicPr>
          <p:cNvPr id="255" name="Google Shape;255;p32"/>
          <p:cNvPicPr preferRelativeResize="0"/>
          <p:nvPr/>
        </p:nvPicPr>
        <p:blipFill rotWithShape="1">
          <a:blip r:embed="rId3">
            <a:alphaModFix/>
          </a:blip>
          <a:srcRect b="0" l="0" r="0" t="0"/>
          <a:stretch/>
        </p:blipFill>
        <p:spPr>
          <a:xfrm rot="3">
            <a:off x="7117741" y="2471193"/>
            <a:ext cx="1911541" cy="2278663"/>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33"/>
          <p:cNvSpPr txBox="1"/>
          <p:nvPr>
            <p:ph type="ctrTitle"/>
          </p:nvPr>
        </p:nvSpPr>
        <p:spPr>
          <a:xfrm>
            <a:off x="502225" y="233425"/>
            <a:ext cx="6342900" cy="1159800"/>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SzPts val="4800"/>
              <a:buNone/>
            </a:pPr>
            <a:r>
              <a:rPr lang="en">
                <a:solidFill>
                  <a:srgbClr val="000000"/>
                </a:solidFill>
              </a:rPr>
              <a:t>Need Help?</a:t>
            </a:r>
            <a:endParaRPr>
              <a:solidFill>
                <a:srgbClr val="000000"/>
              </a:solidFill>
            </a:endParaRPr>
          </a:p>
        </p:txBody>
      </p:sp>
      <p:sp>
        <p:nvSpPr>
          <p:cNvPr id="261" name="Google Shape;261;p33"/>
          <p:cNvSpPr txBox="1"/>
          <p:nvPr>
            <p:ph idx="1" type="subTitle"/>
          </p:nvPr>
        </p:nvSpPr>
        <p:spPr>
          <a:xfrm>
            <a:off x="354625" y="1735348"/>
            <a:ext cx="6638100" cy="1672800"/>
          </a:xfrm>
          <a:prstGeom prst="rect">
            <a:avLst/>
          </a:prstGeom>
          <a:noFill/>
          <a:ln>
            <a:noFill/>
          </a:ln>
        </p:spPr>
        <p:txBody>
          <a:bodyPr anchorCtr="0" anchor="t" bIns="0" lIns="0" spcFirstLastPara="1" rIns="0" wrap="square" tIns="0">
            <a:noAutofit/>
          </a:bodyPr>
          <a:lstStyle/>
          <a:p>
            <a:pPr indent="-381000" lvl="0" marL="457200" rtl="0" algn="l">
              <a:lnSpc>
                <a:spcPct val="100000"/>
              </a:lnSpc>
              <a:spcBef>
                <a:spcPts val="0"/>
              </a:spcBef>
              <a:spcAft>
                <a:spcPts val="0"/>
              </a:spcAft>
              <a:buClr>
                <a:srgbClr val="000000"/>
              </a:buClr>
              <a:buSzPts val="2400"/>
              <a:buChar char="●"/>
            </a:pPr>
            <a:r>
              <a:rPr lang="en">
                <a:solidFill>
                  <a:srgbClr val="000000"/>
                </a:solidFill>
              </a:rPr>
              <a:t>Contact the teacher for your course. </a:t>
            </a:r>
            <a:endParaRPr>
              <a:solidFill>
                <a:srgbClr val="000000"/>
              </a:solidFill>
            </a:endParaRPr>
          </a:p>
          <a:p>
            <a:pPr indent="0" lvl="0" marL="0" rtl="0" algn="l">
              <a:lnSpc>
                <a:spcPct val="100000"/>
              </a:lnSpc>
              <a:spcBef>
                <a:spcPts val="0"/>
              </a:spcBef>
              <a:spcAft>
                <a:spcPts val="0"/>
              </a:spcAft>
              <a:buSzPts val="2400"/>
              <a:buNone/>
            </a:pPr>
            <a:r>
              <a:t/>
            </a:r>
            <a:endParaRPr>
              <a:solidFill>
                <a:srgbClr val="000000"/>
              </a:solidFill>
            </a:endParaRPr>
          </a:p>
          <a:p>
            <a:pPr indent="-381000" lvl="0" marL="457200" rtl="0" algn="l">
              <a:lnSpc>
                <a:spcPct val="100000"/>
              </a:lnSpc>
              <a:spcBef>
                <a:spcPts val="0"/>
              </a:spcBef>
              <a:spcAft>
                <a:spcPts val="0"/>
              </a:spcAft>
              <a:buClr>
                <a:srgbClr val="000000"/>
              </a:buClr>
              <a:buSzPts val="2400"/>
              <a:buChar char="●"/>
            </a:pPr>
            <a:r>
              <a:rPr lang="en">
                <a:solidFill>
                  <a:srgbClr val="000000"/>
                </a:solidFill>
              </a:rPr>
              <a:t>Use Help icon to access... </a:t>
            </a:r>
            <a:endParaRPr>
              <a:solidFill>
                <a:srgbClr val="000000"/>
              </a:solidFill>
            </a:endParaRPr>
          </a:p>
          <a:p>
            <a:pPr indent="0" lvl="0" marL="457200" rtl="0" algn="l">
              <a:lnSpc>
                <a:spcPct val="100000"/>
              </a:lnSpc>
              <a:spcBef>
                <a:spcPts val="0"/>
              </a:spcBef>
              <a:spcAft>
                <a:spcPts val="0"/>
              </a:spcAft>
              <a:buSzPts val="2400"/>
              <a:buNone/>
            </a:pPr>
            <a:r>
              <a:rPr lang="en">
                <a:solidFill>
                  <a:srgbClr val="000000"/>
                </a:solidFill>
              </a:rPr>
              <a:t>Canvas Help Guides &amp; Welcome Tour </a:t>
            </a:r>
            <a:endParaRPr>
              <a:solidFill>
                <a:srgbClr val="000000"/>
              </a:solidFill>
            </a:endParaRPr>
          </a:p>
        </p:txBody>
      </p:sp>
      <p:pic>
        <p:nvPicPr>
          <p:cNvPr id="262" name="Google Shape;262;p33"/>
          <p:cNvPicPr preferRelativeResize="0"/>
          <p:nvPr/>
        </p:nvPicPr>
        <p:blipFill rotWithShape="1">
          <a:blip r:embed="rId3">
            <a:alphaModFix/>
          </a:blip>
          <a:srcRect b="0" l="0" r="0" t="0"/>
          <a:stretch/>
        </p:blipFill>
        <p:spPr>
          <a:xfrm>
            <a:off x="5831600" y="2264050"/>
            <a:ext cx="1013525" cy="93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5"/>
          <p:cNvSpPr txBox="1"/>
          <p:nvPr>
            <p:ph type="title"/>
          </p:nvPr>
        </p:nvSpPr>
        <p:spPr>
          <a:xfrm>
            <a:off x="174125" y="1242125"/>
            <a:ext cx="7833600" cy="1005600"/>
          </a:xfrm>
          <a:prstGeom prst="rect">
            <a:avLst/>
          </a:prstGeom>
          <a:noFill/>
          <a:ln>
            <a:noFill/>
          </a:ln>
        </p:spPr>
        <p:txBody>
          <a:bodyPr anchorCtr="0" anchor="b" bIns="0" lIns="0" spcFirstLastPara="1" rIns="0" wrap="square" tIns="0">
            <a:noAutofit/>
          </a:bodyPr>
          <a:lstStyle/>
          <a:p>
            <a:pPr indent="0" lvl="0" marL="0" rtl="0" algn="ctr">
              <a:lnSpc>
                <a:spcPct val="100000"/>
              </a:lnSpc>
              <a:spcBef>
                <a:spcPts val="0"/>
              </a:spcBef>
              <a:spcAft>
                <a:spcPts val="0"/>
              </a:spcAft>
              <a:buSzPts val="3000"/>
              <a:buNone/>
            </a:pPr>
            <a:r>
              <a:rPr b="1" lang="en" sz="4000"/>
              <a:t>Logging In </a:t>
            </a:r>
            <a:endParaRPr b="1" sz="3900"/>
          </a:p>
          <a:p>
            <a:pPr indent="0" lvl="0" marL="0" rtl="0" algn="l">
              <a:lnSpc>
                <a:spcPct val="100000"/>
              </a:lnSpc>
              <a:spcBef>
                <a:spcPts val="0"/>
              </a:spcBef>
              <a:spcAft>
                <a:spcPts val="0"/>
              </a:spcAft>
              <a:buSzPts val="3000"/>
              <a:buNone/>
            </a:pPr>
            <a:r>
              <a:t/>
            </a:r>
            <a:endParaRPr b="1" sz="3900"/>
          </a:p>
          <a:p>
            <a:pPr indent="0" lvl="0" marL="0" rtl="0" algn="l">
              <a:lnSpc>
                <a:spcPct val="100000"/>
              </a:lnSpc>
              <a:spcBef>
                <a:spcPts val="0"/>
              </a:spcBef>
              <a:spcAft>
                <a:spcPts val="0"/>
              </a:spcAft>
              <a:buSzPts val="3000"/>
              <a:buNone/>
            </a:pPr>
            <a:r>
              <a:rPr b="1" lang="en" sz="1700" u="sng">
                <a:solidFill>
                  <a:schemeClr val="hlink"/>
                </a:solidFill>
                <a:latin typeface="Arial"/>
                <a:ea typeface="Arial"/>
                <a:cs typeface="Arial"/>
                <a:sym typeface="Arial"/>
                <a:hlinkClick r:id="rId3"/>
              </a:rPr>
              <a:t>https://knoxschools.instructure.com/</a:t>
            </a:r>
            <a:endParaRPr b="1" sz="2600">
              <a:latin typeface="Arial"/>
              <a:ea typeface="Arial"/>
              <a:cs typeface="Arial"/>
              <a:sym typeface="Arial"/>
            </a:endParaRPr>
          </a:p>
          <a:p>
            <a:pPr indent="0" lvl="0" marL="0" rtl="0" algn="l">
              <a:lnSpc>
                <a:spcPct val="100000"/>
              </a:lnSpc>
              <a:spcBef>
                <a:spcPts val="0"/>
              </a:spcBef>
              <a:spcAft>
                <a:spcPts val="0"/>
              </a:spcAft>
              <a:buSzPts val="3000"/>
              <a:buNone/>
            </a:pPr>
            <a:r>
              <a:t/>
            </a:r>
            <a:endParaRPr b="1" sz="4000"/>
          </a:p>
        </p:txBody>
      </p:sp>
      <p:sp>
        <p:nvSpPr>
          <p:cNvPr id="105" name="Google Shape;105;p15"/>
          <p:cNvSpPr txBox="1"/>
          <p:nvPr>
            <p:ph idx="1" type="body"/>
          </p:nvPr>
        </p:nvSpPr>
        <p:spPr>
          <a:xfrm>
            <a:off x="678750" y="1710275"/>
            <a:ext cx="3904200" cy="29088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600"/>
              </a:spcBef>
              <a:spcAft>
                <a:spcPts val="0"/>
              </a:spcAft>
              <a:buClr>
                <a:schemeClr val="dk1"/>
              </a:buClr>
              <a:buSzPts val="1100"/>
              <a:buFont typeface="Arial"/>
              <a:buNone/>
            </a:pPr>
            <a:r>
              <a:t/>
            </a:r>
            <a:endParaRPr b="1"/>
          </a:p>
          <a:p>
            <a:pPr indent="0" lvl="0" marL="0" rtl="0" algn="l">
              <a:lnSpc>
                <a:spcPct val="100000"/>
              </a:lnSpc>
              <a:spcBef>
                <a:spcPts val="600"/>
              </a:spcBef>
              <a:spcAft>
                <a:spcPts val="0"/>
              </a:spcAft>
              <a:buClr>
                <a:schemeClr val="dk1"/>
              </a:buClr>
              <a:buSzPts val="1100"/>
              <a:buFont typeface="Arial"/>
              <a:buNone/>
            </a:pPr>
            <a:r>
              <a:rPr b="1" lang="en">
                <a:solidFill>
                  <a:srgbClr val="000000"/>
                </a:solidFill>
              </a:rPr>
              <a:t>Bookmark toolbar&gt;Canvas</a:t>
            </a:r>
            <a:endParaRPr>
              <a:solidFill>
                <a:srgbClr val="000000"/>
              </a:solidFill>
            </a:endParaRPr>
          </a:p>
          <a:p>
            <a:pPr indent="0" lvl="0" marL="0" rtl="0" algn="l">
              <a:lnSpc>
                <a:spcPct val="100000"/>
              </a:lnSpc>
              <a:spcBef>
                <a:spcPts val="600"/>
              </a:spcBef>
              <a:spcAft>
                <a:spcPts val="0"/>
              </a:spcAft>
              <a:buClr>
                <a:schemeClr val="dk1"/>
              </a:buClr>
              <a:buSzPts val="1100"/>
              <a:buFont typeface="Arial"/>
              <a:buNone/>
            </a:pPr>
            <a:r>
              <a:t/>
            </a:r>
            <a:endParaRPr sz="800"/>
          </a:p>
          <a:p>
            <a:pPr indent="0" lvl="0" marL="0" rtl="0" algn="l">
              <a:lnSpc>
                <a:spcPct val="100000"/>
              </a:lnSpc>
              <a:spcBef>
                <a:spcPts val="600"/>
              </a:spcBef>
              <a:spcAft>
                <a:spcPts val="0"/>
              </a:spcAft>
              <a:buClr>
                <a:schemeClr val="dk1"/>
              </a:buClr>
              <a:buSzPts val="1100"/>
              <a:buFont typeface="Arial"/>
              <a:buNone/>
            </a:pPr>
            <a:r>
              <a:t/>
            </a:r>
            <a:endParaRPr sz="800"/>
          </a:p>
          <a:p>
            <a:pPr indent="0" lvl="0" marL="0" rtl="0" algn="l">
              <a:lnSpc>
                <a:spcPct val="100000"/>
              </a:lnSpc>
              <a:spcBef>
                <a:spcPts val="600"/>
              </a:spcBef>
              <a:spcAft>
                <a:spcPts val="0"/>
              </a:spcAft>
              <a:buClr>
                <a:schemeClr val="dk1"/>
              </a:buClr>
              <a:buSzPts val="1100"/>
              <a:buFont typeface="Arial"/>
              <a:buNone/>
            </a:pPr>
            <a:r>
              <a:t/>
            </a:r>
            <a:endParaRPr sz="800"/>
          </a:p>
          <a:p>
            <a:pPr indent="0" lvl="0" marL="0" rtl="0" algn="l">
              <a:lnSpc>
                <a:spcPct val="100000"/>
              </a:lnSpc>
              <a:spcBef>
                <a:spcPts val="600"/>
              </a:spcBef>
              <a:spcAft>
                <a:spcPts val="0"/>
              </a:spcAft>
              <a:buClr>
                <a:schemeClr val="dk1"/>
              </a:buClr>
              <a:buSzPts val="1100"/>
              <a:buFont typeface="Arial"/>
              <a:buNone/>
            </a:pPr>
            <a:r>
              <a:t/>
            </a:r>
            <a:endParaRPr b="1" sz="2600"/>
          </a:p>
        </p:txBody>
      </p:sp>
      <p:sp>
        <p:nvSpPr>
          <p:cNvPr id="106" name="Google Shape;106;p15"/>
          <p:cNvSpPr txBox="1"/>
          <p:nvPr>
            <p:ph idx="2" type="body"/>
          </p:nvPr>
        </p:nvSpPr>
        <p:spPr>
          <a:xfrm>
            <a:off x="248750" y="3517700"/>
            <a:ext cx="5887500" cy="7173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1100"/>
              <a:buFont typeface="Arial"/>
              <a:buNone/>
            </a:pPr>
            <a:r>
              <a:rPr lang="en">
                <a:solidFill>
                  <a:srgbClr val="000000"/>
                </a:solidFill>
              </a:rPr>
              <a:t>Use your district email and password to login. </a:t>
            </a:r>
            <a:endParaRPr>
              <a:solidFill>
                <a:srgbClr val="000000"/>
              </a:solidFill>
            </a:endParaRPr>
          </a:p>
          <a:p>
            <a:pPr indent="0" lvl="0" marL="0" rtl="0" algn="l">
              <a:lnSpc>
                <a:spcPct val="100000"/>
              </a:lnSpc>
              <a:spcBef>
                <a:spcPts val="0"/>
              </a:spcBef>
              <a:spcAft>
                <a:spcPts val="0"/>
              </a:spcAft>
              <a:buClr>
                <a:schemeClr val="dk1"/>
              </a:buClr>
              <a:buSzPts val="1100"/>
              <a:buFont typeface="Arial"/>
              <a:buNone/>
            </a:pPr>
            <a:r>
              <a:t/>
            </a:r>
            <a:endParaRPr sz="1200"/>
          </a:p>
          <a:p>
            <a:pPr indent="0" lvl="0" marL="0" rtl="0" algn="l">
              <a:lnSpc>
                <a:spcPct val="100000"/>
              </a:lnSpc>
              <a:spcBef>
                <a:spcPts val="0"/>
              </a:spcBef>
              <a:spcAft>
                <a:spcPts val="0"/>
              </a:spcAft>
              <a:buSzPts val="2000"/>
              <a:buNone/>
            </a:pPr>
            <a:r>
              <a:t/>
            </a:r>
            <a:endParaRPr sz="1200"/>
          </a:p>
        </p:txBody>
      </p:sp>
      <p:sp>
        <p:nvSpPr>
          <p:cNvPr id="107" name="Google Shape;107;p15"/>
          <p:cNvSpPr txBox="1"/>
          <p:nvPr>
            <p:ph idx="12" type="sldNum"/>
          </p:nvPr>
        </p:nvSpPr>
        <p:spPr>
          <a:xfrm>
            <a:off x="8480584" y="4749851"/>
            <a:ext cx="548700" cy="3936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1300"/>
              <a:buNone/>
            </a:pPr>
            <a:fld id="{00000000-1234-1234-1234-123412341234}" type="slidenum">
              <a:rPr lang="en">
                <a:latin typeface="Arial"/>
                <a:ea typeface="Arial"/>
                <a:cs typeface="Arial"/>
                <a:sym typeface="Arial"/>
              </a:rPr>
              <a:t>‹#›</a:t>
            </a:fld>
            <a:endParaRPr>
              <a:latin typeface="Arial"/>
              <a:ea typeface="Arial"/>
              <a:cs typeface="Arial"/>
              <a:sym typeface="Arial"/>
            </a:endParaRPr>
          </a:p>
        </p:txBody>
      </p:sp>
      <p:pic>
        <p:nvPicPr>
          <p:cNvPr id="108" name="Google Shape;108;p15"/>
          <p:cNvPicPr preferRelativeResize="0"/>
          <p:nvPr/>
        </p:nvPicPr>
        <p:blipFill rotWithShape="1">
          <a:blip r:embed="rId4">
            <a:alphaModFix/>
          </a:blip>
          <a:srcRect b="0" l="0" r="0" t="0"/>
          <a:stretch/>
        </p:blipFill>
        <p:spPr>
          <a:xfrm>
            <a:off x="4819000" y="1321475"/>
            <a:ext cx="2696724" cy="1363750"/>
          </a:xfrm>
          <a:prstGeom prst="rect">
            <a:avLst/>
          </a:prstGeom>
          <a:noFill/>
          <a:ln>
            <a:noFill/>
          </a:ln>
        </p:spPr>
      </p:pic>
      <p:pic>
        <p:nvPicPr>
          <p:cNvPr id="109" name="Google Shape;109;p15"/>
          <p:cNvPicPr preferRelativeResize="0"/>
          <p:nvPr/>
        </p:nvPicPr>
        <p:blipFill rotWithShape="1">
          <a:blip r:embed="rId5">
            <a:alphaModFix/>
          </a:blip>
          <a:srcRect b="0" l="0" r="0" t="0"/>
          <a:stretch/>
        </p:blipFill>
        <p:spPr>
          <a:xfrm>
            <a:off x="6006326" y="2685224"/>
            <a:ext cx="2474249" cy="234455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6"/>
          <p:cNvSpPr txBox="1"/>
          <p:nvPr>
            <p:ph type="ctrTitle"/>
          </p:nvPr>
        </p:nvSpPr>
        <p:spPr>
          <a:xfrm>
            <a:off x="1523550" y="72925"/>
            <a:ext cx="6096900" cy="1159800"/>
          </a:xfrm>
          <a:prstGeom prst="rect">
            <a:avLst/>
          </a:prstGeom>
          <a:noFill/>
          <a:ln>
            <a:noFill/>
          </a:ln>
        </p:spPr>
        <p:txBody>
          <a:bodyPr anchorCtr="0" anchor="b" bIns="0" lIns="0" spcFirstLastPara="1" rIns="0" wrap="square" tIns="0">
            <a:noAutofit/>
          </a:bodyPr>
          <a:lstStyle/>
          <a:p>
            <a:pPr indent="0" lvl="0" marL="0" rtl="0" algn="ctr">
              <a:lnSpc>
                <a:spcPct val="100000"/>
              </a:lnSpc>
              <a:spcBef>
                <a:spcPts val="0"/>
              </a:spcBef>
              <a:spcAft>
                <a:spcPts val="0"/>
              </a:spcAft>
              <a:buSzPts val="4800"/>
              <a:buNone/>
            </a:pPr>
            <a:r>
              <a:rPr lang="en" sz="3300"/>
              <a:t>FIRST TIME  LOGGING IN?</a:t>
            </a:r>
            <a:endParaRPr sz="3300"/>
          </a:p>
          <a:p>
            <a:pPr indent="0" lvl="0" marL="0" rtl="0" algn="ctr">
              <a:lnSpc>
                <a:spcPct val="100000"/>
              </a:lnSpc>
              <a:spcBef>
                <a:spcPts val="0"/>
              </a:spcBef>
              <a:spcAft>
                <a:spcPts val="0"/>
              </a:spcAft>
              <a:buSzPts val="4800"/>
              <a:buNone/>
            </a:pPr>
            <a:r>
              <a:t/>
            </a:r>
            <a:endParaRPr sz="3300"/>
          </a:p>
        </p:txBody>
      </p:sp>
      <p:pic>
        <p:nvPicPr>
          <p:cNvPr id="115" name="Google Shape;115;p16"/>
          <p:cNvPicPr preferRelativeResize="0"/>
          <p:nvPr/>
        </p:nvPicPr>
        <p:blipFill rotWithShape="1">
          <a:blip r:embed="rId3">
            <a:alphaModFix/>
          </a:blip>
          <a:srcRect b="0" l="0" r="0" t="0"/>
          <a:stretch/>
        </p:blipFill>
        <p:spPr>
          <a:xfrm>
            <a:off x="2051076" y="1232725"/>
            <a:ext cx="4851249" cy="25065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7"/>
          <p:cNvSpPr txBox="1"/>
          <p:nvPr>
            <p:ph idx="4294967295" type="body"/>
          </p:nvPr>
        </p:nvSpPr>
        <p:spPr>
          <a:xfrm>
            <a:off x="1774750" y="1194750"/>
            <a:ext cx="4987500" cy="24978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600"/>
              </a:spcBef>
              <a:spcAft>
                <a:spcPts val="0"/>
              </a:spcAft>
              <a:buSzPts val="2400"/>
              <a:buNone/>
            </a:pPr>
            <a:r>
              <a:t/>
            </a:r>
            <a:endParaRPr/>
          </a:p>
          <a:p>
            <a:pPr indent="0" lvl="0" marL="0" rtl="0" algn="ctr">
              <a:lnSpc>
                <a:spcPct val="100000"/>
              </a:lnSpc>
              <a:spcBef>
                <a:spcPts val="600"/>
              </a:spcBef>
              <a:spcAft>
                <a:spcPts val="0"/>
              </a:spcAft>
              <a:buSzPts val="2400"/>
              <a:buNone/>
            </a:pPr>
            <a:r>
              <a:rPr lang="en"/>
              <a:t>If you need your password reset, </a:t>
            </a:r>
            <a:endParaRPr/>
          </a:p>
          <a:p>
            <a:pPr indent="0" lvl="0" marL="0" rtl="0" algn="ctr">
              <a:lnSpc>
                <a:spcPct val="100000"/>
              </a:lnSpc>
              <a:spcBef>
                <a:spcPts val="600"/>
              </a:spcBef>
              <a:spcAft>
                <a:spcPts val="0"/>
              </a:spcAft>
              <a:buSzPts val="2400"/>
              <a:buNone/>
            </a:pPr>
            <a:r>
              <a:rPr lang="en"/>
              <a:t>contact your teacher!</a:t>
            </a:r>
            <a:endParaRPr/>
          </a:p>
        </p:txBody>
      </p:sp>
      <p:sp>
        <p:nvSpPr>
          <p:cNvPr id="121" name="Google Shape;121;p17"/>
          <p:cNvSpPr txBox="1"/>
          <p:nvPr>
            <p:ph idx="12" type="sldNum"/>
          </p:nvPr>
        </p:nvSpPr>
        <p:spPr>
          <a:xfrm>
            <a:off x="8480584" y="4749851"/>
            <a:ext cx="548700" cy="3936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1300"/>
              <a:buNone/>
            </a:pPr>
            <a:fld id="{00000000-1234-1234-1234-123412341234}" type="slidenum">
              <a:rPr lang="en"/>
              <a:t>‹#›</a:t>
            </a:fld>
            <a:endParaRPr/>
          </a:p>
        </p:txBody>
      </p:sp>
      <p:sp>
        <p:nvSpPr>
          <p:cNvPr id="122" name="Google Shape;122;p17"/>
          <p:cNvSpPr txBox="1"/>
          <p:nvPr/>
        </p:nvSpPr>
        <p:spPr>
          <a:xfrm>
            <a:off x="1914425" y="3036375"/>
            <a:ext cx="4716300" cy="1328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700"/>
              <a:buFont typeface="Arial"/>
              <a:buNone/>
            </a:pPr>
            <a:r>
              <a:rPr b="0" i="1" lang="en" sz="1700" u="none" cap="none" strike="noStrike">
                <a:solidFill>
                  <a:srgbClr val="000000"/>
                </a:solidFill>
                <a:latin typeface="Arial"/>
                <a:ea typeface="Arial"/>
                <a:cs typeface="Arial"/>
                <a:sym typeface="Arial"/>
              </a:rPr>
              <a:t>Teachers can change student passwords in ARS</a:t>
            </a:r>
            <a:endParaRPr b="0" i="1" sz="1700" u="none" cap="none" strike="noStrike">
              <a:solidFill>
                <a:srgbClr val="000000"/>
              </a:solidFill>
              <a:latin typeface="Arial"/>
              <a:ea typeface="Arial"/>
              <a:cs typeface="Arial"/>
              <a:sym typeface="Arial"/>
            </a:endParaRPr>
          </a:p>
        </p:txBody>
      </p:sp>
      <p:sp>
        <p:nvSpPr>
          <p:cNvPr id="123" name="Google Shape;123;p17"/>
          <p:cNvSpPr txBox="1"/>
          <p:nvPr/>
        </p:nvSpPr>
        <p:spPr>
          <a:xfrm>
            <a:off x="1507575" y="402300"/>
            <a:ext cx="5991000" cy="740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4000"/>
              <a:buFont typeface="Arial"/>
              <a:buNone/>
            </a:pPr>
            <a:r>
              <a:rPr b="1" i="0" lang="en" sz="4000" u="none" cap="none" strike="noStrike">
                <a:solidFill>
                  <a:srgbClr val="000000"/>
                </a:solidFill>
                <a:latin typeface="Arial"/>
                <a:ea typeface="Arial"/>
                <a:cs typeface="Arial"/>
                <a:sym typeface="Arial"/>
              </a:rPr>
              <a:t>Forgot your password?</a:t>
            </a:r>
            <a:endParaRPr b="1" i="0" sz="40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8"/>
          <p:cNvSpPr txBox="1"/>
          <p:nvPr>
            <p:ph idx="1" type="body"/>
          </p:nvPr>
        </p:nvSpPr>
        <p:spPr>
          <a:xfrm>
            <a:off x="590050" y="1050150"/>
            <a:ext cx="6863700" cy="30432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600"/>
              </a:spcBef>
              <a:spcAft>
                <a:spcPts val="0"/>
              </a:spcAft>
              <a:buSzPts val="2400"/>
              <a:buNone/>
            </a:pPr>
            <a:r>
              <a:t/>
            </a:r>
            <a:endParaRPr/>
          </a:p>
          <a:p>
            <a:pPr indent="0" lvl="0" marL="0" rtl="0" algn="l">
              <a:lnSpc>
                <a:spcPct val="100000"/>
              </a:lnSpc>
              <a:spcBef>
                <a:spcPts val="600"/>
              </a:spcBef>
              <a:spcAft>
                <a:spcPts val="0"/>
              </a:spcAft>
              <a:buSzPts val="2400"/>
              <a:buNone/>
            </a:pPr>
            <a:r>
              <a:rPr lang="en"/>
              <a:t>Click on the help menu icon in the global navigation to find the tour.</a:t>
            </a:r>
            <a:endParaRPr/>
          </a:p>
        </p:txBody>
      </p:sp>
      <p:sp>
        <p:nvSpPr>
          <p:cNvPr id="129" name="Google Shape;129;p18"/>
          <p:cNvSpPr txBox="1"/>
          <p:nvPr>
            <p:ph idx="12" type="sldNum"/>
          </p:nvPr>
        </p:nvSpPr>
        <p:spPr>
          <a:xfrm>
            <a:off x="8480584" y="4749851"/>
            <a:ext cx="548700" cy="3936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1300"/>
              <a:buNone/>
            </a:pPr>
            <a:fld id="{00000000-1234-1234-1234-123412341234}" type="slidenum">
              <a:rPr lang="en"/>
              <a:t>‹#›</a:t>
            </a:fld>
            <a:endParaRPr/>
          </a:p>
        </p:txBody>
      </p:sp>
      <p:pic>
        <p:nvPicPr>
          <p:cNvPr id="130" name="Google Shape;130;p18"/>
          <p:cNvPicPr preferRelativeResize="0"/>
          <p:nvPr/>
        </p:nvPicPr>
        <p:blipFill rotWithShape="1">
          <a:blip r:embed="rId3">
            <a:alphaModFix/>
          </a:blip>
          <a:srcRect b="3763" l="0" r="0" t="3753"/>
          <a:stretch/>
        </p:blipFill>
        <p:spPr>
          <a:xfrm>
            <a:off x="2267079" y="2672200"/>
            <a:ext cx="3948250" cy="1210050"/>
          </a:xfrm>
          <a:prstGeom prst="rect">
            <a:avLst/>
          </a:prstGeom>
          <a:noFill/>
          <a:ln>
            <a:noFill/>
          </a:ln>
        </p:spPr>
      </p:pic>
      <p:sp>
        <p:nvSpPr>
          <p:cNvPr id="131" name="Google Shape;131;p18"/>
          <p:cNvSpPr txBox="1"/>
          <p:nvPr>
            <p:ph type="title"/>
          </p:nvPr>
        </p:nvSpPr>
        <p:spPr>
          <a:xfrm>
            <a:off x="737850" y="517525"/>
            <a:ext cx="6034500" cy="744300"/>
          </a:xfrm>
          <a:prstGeom prst="rect">
            <a:avLst/>
          </a:prstGeom>
          <a:noFill/>
          <a:ln>
            <a:noFill/>
          </a:ln>
        </p:spPr>
        <p:txBody>
          <a:bodyPr anchorCtr="0" anchor="b" bIns="0" lIns="0" spcFirstLastPara="1" rIns="0" wrap="square" tIns="0">
            <a:noAutofit/>
          </a:bodyPr>
          <a:lstStyle/>
          <a:p>
            <a:pPr indent="0" lvl="0" marL="0" rtl="0" algn="ctr">
              <a:lnSpc>
                <a:spcPct val="100000"/>
              </a:lnSpc>
              <a:spcBef>
                <a:spcPts val="600"/>
              </a:spcBef>
              <a:spcAft>
                <a:spcPts val="0"/>
              </a:spcAft>
              <a:buSzPts val="3000"/>
              <a:buNone/>
            </a:pPr>
            <a:r>
              <a:rPr b="1" lang="en" sz="4000">
                <a:latin typeface="Arial"/>
                <a:ea typeface="Arial"/>
                <a:cs typeface="Arial"/>
                <a:sym typeface="Arial"/>
              </a:rPr>
              <a:t>Welcome Tour</a:t>
            </a:r>
            <a:endParaRPr sz="4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19"/>
          <p:cNvSpPr txBox="1"/>
          <p:nvPr>
            <p:ph type="ctrTitle"/>
          </p:nvPr>
        </p:nvSpPr>
        <p:spPr>
          <a:xfrm>
            <a:off x="2358975" y="170150"/>
            <a:ext cx="4229100" cy="11598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SzPts val="4800"/>
              <a:buNone/>
            </a:pPr>
            <a:r>
              <a:rPr lang="en" sz="4000"/>
              <a:t>Notifications</a:t>
            </a:r>
            <a:endParaRPr sz="4000"/>
          </a:p>
        </p:txBody>
      </p:sp>
      <p:sp>
        <p:nvSpPr>
          <p:cNvPr id="137" name="Google Shape;137;p19"/>
          <p:cNvSpPr txBox="1"/>
          <p:nvPr>
            <p:ph idx="1" type="subTitle"/>
          </p:nvPr>
        </p:nvSpPr>
        <p:spPr>
          <a:xfrm>
            <a:off x="1172550" y="1288675"/>
            <a:ext cx="5928900" cy="1095600"/>
          </a:xfrm>
          <a:prstGeom prst="rect">
            <a:avLst/>
          </a:prstGeom>
          <a:noFill/>
          <a:ln>
            <a:noFill/>
          </a:ln>
        </p:spPr>
        <p:txBody>
          <a:bodyPr anchorCtr="0" anchor="t" bIns="0" lIns="0" spcFirstLastPara="1" rIns="0" wrap="square" tIns="0">
            <a:noAutofit/>
          </a:bodyPr>
          <a:lstStyle/>
          <a:p>
            <a:pPr indent="0" lvl="0" marL="0" rtl="0" algn="l">
              <a:lnSpc>
                <a:spcPct val="140000"/>
              </a:lnSpc>
              <a:spcBef>
                <a:spcPts val="900"/>
              </a:spcBef>
              <a:spcAft>
                <a:spcPts val="0"/>
              </a:spcAft>
              <a:buSzPts val="2400"/>
              <a:buNone/>
            </a:pPr>
            <a:r>
              <a:rPr lang="en" sz="2000">
                <a:solidFill>
                  <a:srgbClr val="000000"/>
                </a:solidFill>
                <a:latin typeface="Arial"/>
                <a:ea typeface="Arial"/>
                <a:cs typeface="Arial"/>
                <a:sym typeface="Arial"/>
              </a:rPr>
              <a:t>Notification settings: </a:t>
            </a:r>
            <a:endParaRPr sz="800">
              <a:solidFill>
                <a:srgbClr val="000000"/>
              </a:solidFill>
              <a:latin typeface="Arial"/>
              <a:ea typeface="Arial"/>
              <a:cs typeface="Arial"/>
              <a:sym typeface="Arial"/>
            </a:endParaRPr>
          </a:p>
          <a:p>
            <a:pPr indent="-355600" lvl="0" marL="457200" rtl="0" algn="l">
              <a:lnSpc>
                <a:spcPct val="140000"/>
              </a:lnSpc>
              <a:spcBef>
                <a:spcPts val="900"/>
              </a:spcBef>
              <a:spcAft>
                <a:spcPts val="0"/>
              </a:spcAft>
              <a:buClr>
                <a:srgbClr val="000000"/>
              </a:buClr>
              <a:buSzPts val="2000"/>
              <a:buFont typeface="Arial"/>
              <a:buChar char="●"/>
            </a:pPr>
            <a:r>
              <a:rPr lang="en" sz="2000">
                <a:solidFill>
                  <a:srgbClr val="000000"/>
                </a:solidFill>
                <a:latin typeface="Arial"/>
                <a:ea typeface="Arial"/>
                <a:cs typeface="Arial"/>
                <a:sym typeface="Arial"/>
              </a:rPr>
              <a:t>Found under Account</a:t>
            </a:r>
            <a:endParaRPr sz="2000">
              <a:solidFill>
                <a:srgbClr val="000000"/>
              </a:solidFill>
              <a:latin typeface="Arial"/>
              <a:ea typeface="Arial"/>
              <a:cs typeface="Arial"/>
              <a:sym typeface="Arial"/>
            </a:endParaRPr>
          </a:p>
          <a:p>
            <a:pPr indent="-355600" lvl="0" marL="457200" rtl="0" algn="l">
              <a:lnSpc>
                <a:spcPct val="140000"/>
              </a:lnSpc>
              <a:spcBef>
                <a:spcPts val="0"/>
              </a:spcBef>
              <a:spcAft>
                <a:spcPts val="0"/>
              </a:spcAft>
              <a:buClr>
                <a:srgbClr val="000000"/>
              </a:buClr>
              <a:buSzPts val="2000"/>
              <a:buFont typeface="Arial"/>
              <a:buChar char="●"/>
            </a:pPr>
            <a:r>
              <a:rPr lang="en" sz="2000">
                <a:solidFill>
                  <a:srgbClr val="000000"/>
                </a:solidFill>
                <a:latin typeface="Arial"/>
                <a:ea typeface="Arial"/>
                <a:cs typeface="Arial"/>
                <a:sym typeface="Arial"/>
              </a:rPr>
              <a:t>Set up how you wish to be notified of Canvas events. </a:t>
            </a:r>
            <a:endParaRPr sz="2000">
              <a:solidFill>
                <a:srgbClr val="000000"/>
              </a:solidFill>
              <a:latin typeface="Arial"/>
              <a:ea typeface="Arial"/>
              <a:cs typeface="Arial"/>
              <a:sym typeface="Arial"/>
            </a:endParaRPr>
          </a:p>
          <a:p>
            <a:pPr indent="-355600" lvl="0" marL="457200" rtl="0" algn="l">
              <a:lnSpc>
                <a:spcPct val="140000"/>
              </a:lnSpc>
              <a:spcBef>
                <a:spcPts val="0"/>
              </a:spcBef>
              <a:spcAft>
                <a:spcPts val="0"/>
              </a:spcAft>
              <a:buClr>
                <a:srgbClr val="000000"/>
              </a:buClr>
              <a:buSzPts val="2000"/>
              <a:buFont typeface="Arial"/>
              <a:buChar char="●"/>
            </a:pPr>
            <a:r>
              <a:rPr lang="en" sz="2000">
                <a:solidFill>
                  <a:srgbClr val="000000"/>
                </a:solidFill>
                <a:latin typeface="Arial"/>
                <a:ea typeface="Arial"/>
                <a:cs typeface="Arial"/>
                <a:sym typeface="Arial"/>
              </a:rPr>
              <a:t>Add your cell phone and/or personal email as preferred for Canvas notifications. </a:t>
            </a:r>
            <a:endParaRPr sz="2000">
              <a:solidFill>
                <a:srgbClr val="000000"/>
              </a:solidFill>
              <a:latin typeface="Arial"/>
              <a:ea typeface="Arial"/>
              <a:cs typeface="Arial"/>
              <a:sym typeface="Arial"/>
            </a:endParaRPr>
          </a:p>
          <a:p>
            <a:pPr indent="0" lvl="0" marL="0" rtl="0" algn="l">
              <a:lnSpc>
                <a:spcPct val="100000"/>
              </a:lnSpc>
              <a:spcBef>
                <a:spcPts val="900"/>
              </a:spcBef>
              <a:spcAft>
                <a:spcPts val="0"/>
              </a:spcAft>
              <a:buSzPts val="2400"/>
              <a:buNone/>
            </a:pPr>
            <a:r>
              <a:t/>
            </a:r>
            <a:endParaRPr/>
          </a:p>
        </p:txBody>
      </p:sp>
      <p:pic>
        <p:nvPicPr>
          <p:cNvPr id="138" name="Google Shape;138;p19"/>
          <p:cNvPicPr preferRelativeResize="0"/>
          <p:nvPr/>
        </p:nvPicPr>
        <p:blipFill rotWithShape="1">
          <a:blip r:embed="rId3">
            <a:alphaModFix/>
          </a:blip>
          <a:srcRect b="0" l="0" r="0" t="0"/>
          <a:stretch/>
        </p:blipFill>
        <p:spPr>
          <a:xfrm>
            <a:off x="6845950" y="1397075"/>
            <a:ext cx="1825075" cy="293599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0"/>
          <p:cNvSpPr txBox="1"/>
          <p:nvPr>
            <p:ph idx="4294967295" type="subTitle"/>
          </p:nvPr>
        </p:nvSpPr>
        <p:spPr>
          <a:xfrm>
            <a:off x="644875" y="1389700"/>
            <a:ext cx="5157000" cy="21018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600"/>
              </a:spcBef>
              <a:spcAft>
                <a:spcPts val="0"/>
              </a:spcAft>
              <a:buClr>
                <a:schemeClr val="accent4"/>
              </a:buClr>
              <a:buSzPts val="2400"/>
              <a:buFont typeface="Arial"/>
              <a:buNone/>
            </a:pPr>
            <a:r>
              <a:rPr b="0" i="0" lang="en" sz="2000" u="none" cap="none" strike="noStrike">
                <a:solidFill>
                  <a:srgbClr val="000000"/>
                </a:solidFill>
                <a:latin typeface="Arial"/>
                <a:ea typeface="Arial"/>
                <a:cs typeface="Arial"/>
                <a:sym typeface="Arial"/>
              </a:rPr>
              <a:t>-Find the correct Course Card on your dashboard to get into your course.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600"/>
              </a:spcBef>
              <a:spcAft>
                <a:spcPts val="0"/>
              </a:spcAft>
              <a:buClr>
                <a:schemeClr val="accent4"/>
              </a:buClr>
              <a:buSzPts val="24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600"/>
              </a:spcBef>
              <a:spcAft>
                <a:spcPts val="0"/>
              </a:spcAft>
              <a:buClr>
                <a:schemeClr val="accent4"/>
              </a:buClr>
              <a:buSzPts val="2400"/>
              <a:buFont typeface="Arial"/>
              <a:buNone/>
            </a:pPr>
            <a:r>
              <a:rPr b="0" i="0" lang="en" sz="2000" u="none" cap="none" strike="noStrike">
                <a:solidFill>
                  <a:srgbClr val="000000"/>
                </a:solidFill>
                <a:latin typeface="Arial"/>
                <a:ea typeface="Arial"/>
                <a:cs typeface="Arial"/>
                <a:sym typeface="Arial"/>
              </a:rPr>
              <a:t>-Note that under the three ellipsis, you can choose the view you want on your dashboard. </a:t>
            </a:r>
            <a:endParaRPr b="0" i="0" sz="2000" u="none" cap="none" strike="noStrike">
              <a:solidFill>
                <a:srgbClr val="000000"/>
              </a:solidFill>
              <a:latin typeface="Arial"/>
              <a:ea typeface="Arial"/>
              <a:cs typeface="Arial"/>
              <a:sym typeface="Arial"/>
            </a:endParaRPr>
          </a:p>
        </p:txBody>
      </p:sp>
      <p:sp>
        <p:nvSpPr>
          <p:cNvPr id="144" name="Google Shape;144;p20"/>
          <p:cNvSpPr txBox="1"/>
          <p:nvPr>
            <p:ph idx="12" type="sldNum"/>
          </p:nvPr>
        </p:nvSpPr>
        <p:spPr>
          <a:xfrm>
            <a:off x="8480584" y="4749851"/>
            <a:ext cx="548700" cy="3936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1300"/>
              <a:buNone/>
            </a:pPr>
            <a:fld id="{00000000-1234-1234-1234-123412341234}" type="slidenum">
              <a:rPr lang="en">
                <a:latin typeface="Arial"/>
                <a:ea typeface="Arial"/>
                <a:cs typeface="Arial"/>
                <a:sym typeface="Arial"/>
              </a:rPr>
              <a:t>‹#›</a:t>
            </a:fld>
            <a:endParaRPr>
              <a:latin typeface="Arial"/>
              <a:ea typeface="Arial"/>
              <a:cs typeface="Arial"/>
              <a:sym typeface="Arial"/>
            </a:endParaRPr>
          </a:p>
        </p:txBody>
      </p:sp>
      <p:pic>
        <p:nvPicPr>
          <p:cNvPr id="145" name="Google Shape;145;p20"/>
          <p:cNvPicPr preferRelativeResize="0"/>
          <p:nvPr/>
        </p:nvPicPr>
        <p:blipFill rotWithShape="1">
          <a:blip r:embed="rId3">
            <a:alphaModFix/>
          </a:blip>
          <a:srcRect b="0" l="38701" r="-882" t="0"/>
          <a:stretch/>
        </p:blipFill>
        <p:spPr>
          <a:xfrm>
            <a:off x="6083133" y="1195325"/>
            <a:ext cx="2679418" cy="2296150"/>
          </a:xfrm>
          <a:prstGeom prst="rect">
            <a:avLst/>
          </a:prstGeom>
          <a:noFill/>
          <a:ln>
            <a:noFill/>
          </a:ln>
        </p:spPr>
      </p:pic>
      <p:sp>
        <p:nvSpPr>
          <p:cNvPr id="146" name="Google Shape;146;p20"/>
          <p:cNvSpPr txBox="1"/>
          <p:nvPr>
            <p:ph idx="4294967295" type="ctrTitle"/>
          </p:nvPr>
        </p:nvSpPr>
        <p:spPr>
          <a:xfrm>
            <a:off x="887975" y="35525"/>
            <a:ext cx="5737800" cy="1159800"/>
          </a:xfrm>
          <a:prstGeom prst="rect">
            <a:avLst/>
          </a:prstGeom>
          <a:noFill/>
          <a:ln>
            <a:noFill/>
          </a:ln>
        </p:spPr>
        <p:txBody>
          <a:bodyPr anchorCtr="0" anchor="b" bIns="0" lIns="0" spcFirstLastPara="1" rIns="0" wrap="square" tIns="0">
            <a:noAutofit/>
          </a:bodyPr>
          <a:lstStyle/>
          <a:p>
            <a:pPr indent="0" lvl="0" marL="0" marR="0" rtl="0" algn="ctr">
              <a:lnSpc>
                <a:spcPct val="100000"/>
              </a:lnSpc>
              <a:spcBef>
                <a:spcPts val="0"/>
              </a:spcBef>
              <a:spcAft>
                <a:spcPts val="0"/>
              </a:spcAft>
              <a:buClr>
                <a:schemeClr val="dk1"/>
              </a:buClr>
              <a:buSzPts val="3000"/>
              <a:buFont typeface="Arial"/>
              <a:buNone/>
            </a:pPr>
            <a:r>
              <a:rPr b="0" i="0" lang="en" sz="4000" u="none" cap="none" strike="noStrike">
                <a:solidFill>
                  <a:srgbClr val="000000"/>
                </a:solidFill>
                <a:latin typeface="Arial"/>
                <a:ea typeface="Arial"/>
                <a:cs typeface="Arial"/>
                <a:sym typeface="Arial"/>
              </a:rPr>
              <a:t>Your Dashboard</a:t>
            </a:r>
            <a:endParaRPr b="0" i="0" sz="4000" u="none" cap="none" strike="noStrike">
              <a:solidFill>
                <a:srgbClr val="000000"/>
              </a:solidFill>
              <a:latin typeface="Arial"/>
              <a:ea typeface="Arial"/>
              <a:cs typeface="Arial"/>
              <a:sym typeface="Arial"/>
            </a:endParaRPr>
          </a:p>
        </p:txBody>
      </p:sp>
      <p:sp>
        <p:nvSpPr>
          <p:cNvPr id="147" name="Google Shape;147;p20"/>
          <p:cNvSpPr txBox="1"/>
          <p:nvPr/>
        </p:nvSpPr>
        <p:spPr>
          <a:xfrm>
            <a:off x="1097475" y="3316875"/>
            <a:ext cx="5853900" cy="1086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600"/>
              </a:spcBef>
              <a:spcAft>
                <a:spcPts val="0"/>
              </a:spcAft>
              <a:buClr>
                <a:srgbClr val="000000"/>
              </a:buClr>
              <a:buSzPts val="1300"/>
              <a:buFont typeface="Arial"/>
              <a:buNone/>
            </a:pPr>
            <a:r>
              <a:rPr b="0" i="1" lang="en" sz="1300" u="none" cap="none" strike="noStrike">
                <a:solidFill>
                  <a:srgbClr val="000000"/>
                </a:solidFill>
                <a:latin typeface="Arial"/>
                <a:ea typeface="Arial"/>
                <a:cs typeface="Arial"/>
                <a:sym typeface="Arial"/>
              </a:rPr>
              <a:t>TIP: Control the Cards you see on your dashboard. Click Course icon &gt;&gt; View all courses. Click the star next to any course cards you want to appear on your dashboard. Deselect the star to remove from your dashboard.</a:t>
            </a:r>
            <a:r>
              <a:rPr b="0" i="0" lang="en" sz="2000" u="none" cap="none" strike="noStrike">
                <a:solidFill>
                  <a:srgbClr val="000000"/>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1"/>
          <p:cNvSpPr txBox="1"/>
          <p:nvPr>
            <p:ph idx="1" type="body"/>
          </p:nvPr>
        </p:nvSpPr>
        <p:spPr>
          <a:xfrm>
            <a:off x="737850" y="1475700"/>
            <a:ext cx="6034500" cy="30432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600"/>
              </a:spcBef>
              <a:spcAft>
                <a:spcPts val="0"/>
              </a:spcAft>
              <a:buSzPts val="2400"/>
              <a:buNone/>
            </a:pPr>
            <a:r>
              <a:rPr b="1" lang="en" sz="2000"/>
              <a:t>Course Navigation is found on the left of your page as you enter a Canvas course. </a:t>
            </a:r>
            <a:endParaRPr b="1" sz="2000"/>
          </a:p>
          <a:p>
            <a:pPr indent="0" lvl="0" marL="0" rtl="0" algn="l">
              <a:lnSpc>
                <a:spcPct val="100000"/>
              </a:lnSpc>
              <a:spcBef>
                <a:spcPts val="600"/>
              </a:spcBef>
              <a:spcAft>
                <a:spcPts val="0"/>
              </a:spcAft>
              <a:buSzPts val="2400"/>
              <a:buNone/>
            </a:pPr>
            <a:r>
              <a:t/>
            </a:r>
            <a:endParaRPr b="1" sz="2000"/>
          </a:p>
          <a:p>
            <a:pPr indent="0" lvl="0" marL="0" rtl="0" algn="l">
              <a:lnSpc>
                <a:spcPct val="100000"/>
              </a:lnSpc>
              <a:spcBef>
                <a:spcPts val="600"/>
              </a:spcBef>
              <a:spcAft>
                <a:spcPts val="0"/>
              </a:spcAft>
              <a:buSzPts val="2400"/>
              <a:buNone/>
            </a:pPr>
            <a:r>
              <a:rPr b="1" lang="en" sz="2000"/>
              <a:t>This column allows for you to navigate through your course resources. (Your teacher controls which items you might see). </a:t>
            </a:r>
            <a:endParaRPr b="1" sz="2000"/>
          </a:p>
          <a:p>
            <a:pPr indent="0" lvl="0" marL="0" rtl="0" algn="l">
              <a:lnSpc>
                <a:spcPct val="100000"/>
              </a:lnSpc>
              <a:spcBef>
                <a:spcPts val="600"/>
              </a:spcBef>
              <a:spcAft>
                <a:spcPts val="0"/>
              </a:spcAft>
              <a:buSzPts val="2400"/>
              <a:buNone/>
            </a:pPr>
            <a:r>
              <a:t/>
            </a:r>
            <a:endParaRPr b="1" sz="2000"/>
          </a:p>
          <a:p>
            <a:pPr indent="0" lvl="0" marL="0" rtl="0" algn="l">
              <a:lnSpc>
                <a:spcPct val="100000"/>
              </a:lnSpc>
              <a:spcBef>
                <a:spcPts val="600"/>
              </a:spcBef>
              <a:spcAft>
                <a:spcPts val="0"/>
              </a:spcAft>
              <a:buSzPts val="2400"/>
              <a:buNone/>
            </a:pPr>
            <a:r>
              <a:t/>
            </a:r>
            <a:endParaRPr b="1" sz="2000"/>
          </a:p>
        </p:txBody>
      </p:sp>
      <p:sp>
        <p:nvSpPr>
          <p:cNvPr id="153" name="Google Shape;153;p21"/>
          <p:cNvSpPr txBox="1"/>
          <p:nvPr>
            <p:ph type="title"/>
          </p:nvPr>
        </p:nvSpPr>
        <p:spPr>
          <a:xfrm>
            <a:off x="737850" y="517525"/>
            <a:ext cx="6034500" cy="744300"/>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SzPts val="3000"/>
              <a:buNone/>
            </a:pPr>
            <a:r>
              <a:rPr lang="en" sz="4000"/>
              <a:t>Course Navigation</a:t>
            </a:r>
            <a:endParaRPr sz="4000"/>
          </a:p>
        </p:txBody>
      </p:sp>
      <p:sp>
        <p:nvSpPr>
          <p:cNvPr id="154" name="Google Shape;154;p21"/>
          <p:cNvSpPr txBox="1"/>
          <p:nvPr>
            <p:ph idx="12" type="sldNum"/>
          </p:nvPr>
        </p:nvSpPr>
        <p:spPr>
          <a:xfrm>
            <a:off x="8480584" y="4749851"/>
            <a:ext cx="548700" cy="3936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1300"/>
              <a:buNone/>
            </a:pPr>
            <a:fld id="{00000000-1234-1234-1234-123412341234}" type="slidenum">
              <a:rPr lang="en"/>
              <a:t>‹#›</a:t>
            </a:fld>
            <a:endParaRPr/>
          </a:p>
        </p:txBody>
      </p:sp>
      <p:sp>
        <p:nvSpPr>
          <p:cNvPr id="155" name="Google Shape;155;p21"/>
          <p:cNvSpPr txBox="1"/>
          <p:nvPr/>
        </p:nvSpPr>
        <p:spPr>
          <a:xfrm rot="433">
            <a:off x="1372512" y="3799925"/>
            <a:ext cx="4765200" cy="1195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0" i="1" lang="en" sz="1800" u="none" cap="none" strike="noStrike">
                <a:solidFill>
                  <a:srgbClr val="000000"/>
                </a:solidFill>
                <a:latin typeface="Arial"/>
                <a:ea typeface="Arial"/>
                <a:cs typeface="Arial"/>
                <a:sym typeface="Arial"/>
              </a:rPr>
              <a:t>Note:</a:t>
            </a:r>
            <a:endParaRPr b="0" i="1"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1" lang="en" sz="1800" u="none" cap="none" strike="noStrike">
                <a:solidFill>
                  <a:srgbClr val="000000"/>
                </a:solidFill>
                <a:latin typeface="Arial"/>
                <a:ea typeface="Arial"/>
                <a:cs typeface="Arial"/>
                <a:sym typeface="Arial"/>
              </a:rPr>
              <a:t>Global Canvas navigation -&gt; Far left in gray</a:t>
            </a:r>
            <a:endParaRPr b="0" i="1" sz="1800" u="none" cap="none" strike="noStrike">
              <a:solidFill>
                <a:srgbClr val="000000"/>
              </a:solidFill>
              <a:latin typeface="Arial"/>
              <a:ea typeface="Arial"/>
              <a:cs typeface="Arial"/>
              <a:sym typeface="Arial"/>
            </a:endParaRPr>
          </a:p>
        </p:txBody>
      </p:sp>
      <p:pic>
        <p:nvPicPr>
          <p:cNvPr id="156" name="Google Shape;156;p21"/>
          <p:cNvPicPr preferRelativeResize="0"/>
          <p:nvPr/>
        </p:nvPicPr>
        <p:blipFill rotWithShape="1">
          <a:blip r:embed="rId3">
            <a:alphaModFix/>
          </a:blip>
          <a:srcRect b="0" l="0" r="0" t="0"/>
          <a:stretch/>
        </p:blipFill>
        <p:spPr>
          <a:xfrm>
            <a:off x="6859425" y="1384775"/>
            <a:ext cx="1206466" cy="30432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lvia template">
  <a:themeElements>
    <a:clrScheme name="Custom 347">
      <a:dk1>
        <a:srgbClr val="222222"/>
      </a:dk1>
      <a:lt1>
        <a:srgbClr val="FFFFFF"/>
      </a:lt1>
      <a:dk2>
        <a:srgbClr val="111111"/>
      </a:dk2>
      <a:lt2>
        <a:srgbClr val="E7E4DF"/>
      </a:lt2>
      <a:accent1>
        <a:srgbClr val="F20122"/>
      </a:accent1>
      <a:accent2>
        <a:srgbClr val="CA0000"/>
      </a:accent2>
      <a:accent3>
        <a:srgbClr val="FF6A00"/>
      </a:accent3>
      <a:accent4>
        <a:srgbClr val="FF9F00"/>
      </a:accent4>
      <a:accent5>
        <a:srgbClr val="999999"/>
      </a:accent5>
      <a:accent6>
        <a:srgbClr val="D9D9D9"/>
      </a:accent6>
      <a:hlink>
        <a:srgbClr val="F20122"/>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