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Alfa Slab One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6028B30-F166-4BD8-806F-7A4136B8942D}">
  <a:tblStyle styleId="{06028B30-F166-4BD8-806F-7A4136B894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33" Type="http://schemas.openxmlformats.org/officeDocument/2006/relationships/font" Target="fonts/Lato-italic.fntdata"/><Relationship Id="rId10" Type="http://schemas.openxmlformats.org/officeDocument/2006/relationships/slide" Target="slides/slide4.xml"/><Relationship Id="rId32" Type="http://schemas.openxmlformats.org/officeDocument/2006/relationships/font" Target="fonts/Lato-bold.fntdata"/><Relationship Id="rId13" Type="http://schemas.openxmlformats.org/officeDocument/2006/relationships/slide" Target="slides/slide7.xml"/><Relationship Id="rId35" Type="http://schemas.openxmlformats.org/officeDocument/2006/relationships/font" Target="fonts/AlfaSlabOne-regular.fntdata"/><Relationship Id="rId12" Type="http://schemas.openxmlformats.org/officeDocument/2006/relationships/slide" Target="slides/slide6.xml"/><Relationship Id="rId34" Type="http://schemas.openxmlformats.org/officeDocument/2006/relationships/font" Target="fonts/Lato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8b4a136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8b4a136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c47f17045_0_9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c47f17045_0_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c2786e8f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c2786e8f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c2786e8f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c2786e8f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c47f17045_0_9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c47f17045_0_9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c47f17045_0_9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c47f17045_0_9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c2786e8f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c2786e8f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c8b4a136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c8b4a136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c47f17045_0_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c47f17045_0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c2786e8f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c2786e8f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c2786e883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c2786e883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c47f17045_0_9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c47f17045_0_9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e9fa40bb1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e9fa40bb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e9fa40bb1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e9fa40bb1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47f17045_0_9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c47f17045_0_9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47f17045_0_9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c47f17045_0_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c2786e8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c2786e8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8b4a136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c8b4a136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c2786e8f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c2786e8f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5">
  <p:cSld name="BLANK_5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4"/>
          <p:cNvGrpSpPr/>
          <p:nvPr/>
        </p:nvGrpSpPr>
        <p:grpSpPr>
          <a:xfrm flipH="1" rot="-5400000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67" name="Google Shape;67;p14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0" name="Google Shape;70;p14"/>
          <p:cNvSpPr txBox="1"/>
          <p:nvPr>
            <p:ph type="title"/>
          </p:nvPr>
        </p:nvSpPr>
        <p:spPr>
          <a:xfrm>
            <a:off x="737850" y="517525"/>
            <a:ext cx="6284100" cy="74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737850" y="1475700"/>
            <a:ext cx="1902600" cy="29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2928612" y="1475700"/>
            <a:ext cx="1902600" cy="29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3" name="Google Shape;73;p14"/>
          <p:cNvSpPr txBox="1"/>
          <p:nvPr>
            <p:ph idx="3" type="body"/>
          </p:nvPr>
        </p:nvSpPr>
        <p:spPr>
          <a:xfrm>
            <a:off x="5119374" y="1475700"/>
            <a:ext cx="1902600" cy="29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hyperlink" Target="https://bit.ly/kcsteamscontrolbar" TargetMode="External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5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hyperlink" Target="https://bit.ly/kcsimmersive" TargetMode="External"/><Relationship Id="rId5" Type="http://schemas.openxmlformats.org/officeDocument/2006/relationships/hyperlink" Target="http://www.youtube.com/watch?v=KVlXk3BsLVE" TargetMode="External"/><Relationship Id="rId6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hyperlink" Target="https://bit.ly/kcsteamstuden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microsoft.com/en-us/microsoft-365/microsoft-teams/teams-for-home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6pauAUOl8v4" TargetMode="External"/><Relationship Id="rId5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Microsoft Teams</a:t>
            </a:r>
            <a:endParaRPr b="1" sz="4800"/>
          </a:p>
        </p:txBody>
      </p:sp>
      <p:sp>
        <p:nvSpPr>
          <p:cNvPr id="80" name="Google Shape;80;p15"/>
          <p:cNvSpPr txBox="1"/>
          <p:nvPr>
            <p:ph idx="4294967295" type="subTitle"/>
          </p:nvPr>
        </p:nvSpPr>
        <p:spPr>
          <a:xfrm>
            <a:off x="387900" y="2834125"/>
            <a:ext cx="4260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>
                <a:solidFill>
                  <a:srgbClr val="FFFFFF"/>
                </a:solidFill>
              </a:rPr>
              <a:t>Quick Start Guide for Families</a:t>
            </a:r>
            <a:endParaRPr b="1" sz="1900">
              <a:solidFill>
                <a:srgbClr val="FFFFFF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3396300" y="432475"/>
            <a:ext cx="54360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8750" y="792600"/>
            <a:ext cx="2041525" cy="20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98250" y="16350"/>
            <a:ext cx="9045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Who will be in a meeting?</a:t>
            </a:r>
            <a:endParaRPr b="1" sz="3200"/>
          </a:p>
        </p:txBody>
      </p:sp>
      <p:sp>
        <p:nvSpPr>
          <p:cNvPr id="152" name="Google Shape;152;p24"/>
          <p:cNvSpPr txBox="1"/>
          <p:nvPr>
            <p:ph idx="4294967295" type="body"/>
          </p:nvPr>
        </p:nvSpPr>
        <p:spPr>
          <a:xfrm>
            <a:off x="192800" y="1028475"/>
            <a:ext cx="4239300" cy="32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be able to see the people in the meeting.  As each person talks, the speaker should appear on your screen.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Introductions will be made by person leading the meeting.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Feel free to introduce yourself and anyone who might be joining.</a:t>
            </a: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428925"/>
            <a:ext cx="4407101" cy="2478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How will my child access </a:t>
            </a:r>
            <a:r>
              <a:rPr b="1" lang="en" sz="2800"/>
              <a:t>a</a:t>
            </a:r>
            <a:r>
              <a:rPr b="1" lang="en" sz="2800"/>
              <a:t> Teams </a:t>
            </a:r>
            <a:r>
              <a:rPr b="1" lang="en" sz="2800"/>
              <a:t>Meeting</a:t>
            </a:r>
            <a:r>
              <a:rPr b="1" lang="en" sz="2800"/>
              <a:t>?</a:t>
            </a:r>
            <a:endParaRPr b="1" sz="2800"/>
          </a:p>
        </p:txBody>
      </p:sp>
      <p:sp>
        <p:nvSpPr>
          <p:cNvPr id="160" name="Google Shape;160;p25"/>
          <p:cNvSpPr txBox="1"/>
          <p:nvPr>
            <p:ph idx="4294967295" type="body"/>
          </p:nvPr>
        </p:nvSpPr>
        <p:spPr>
          <a:xfrm>
            <a:off x="249825" y="1129325"/>
            <a:ext cx="4788600" cy="3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Through a Canvas Course, email, or directly in the </a:t>
            </a:r>
            <a:r>
              <a:rPr b="1" lang="en" sz="1700"/>
              <a:t>Teams App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Click on the </a:t>
            </a:r>
            <a:r>
              <a:rPr lang="en" sz="1700">
                <a:solidFill>
                  <a:srgbClr val="1155CC"/>
                </a:solidFill>
              </a:rPr>
              <a:t>Join Microsoft Teams Meeting</a:t>
            </a:r>
            <a:r>
              <a:rPr lang="en" sz="1700"/>
              <a:t>  link.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You may be prompted to choose the web-based version or the app. Choose to join the meeting with </a:t>
            </a:r>
            <a:r>
              <a:rPr b="1" lang="en" sz="1700"/>
              <a:t>the app previously downloaded that is specific to a Chromebook. </a:t>
            </a:r>
            <a:endParaRPr b="1" sz="1700"/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325" y="1539949"/>
            <a:ext cx="3615549" cy="20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98250" y="16350"/>
            <a:ext cx="9045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Who will be in a student meeting?</a:t>
            </a:r>
            <a:endParaRPr b="1" sz="3200"/>
          </a:p>
        </p:txBody>
      </p:sp>
      <p:sp>
        <p:nvSpPr>
          <p:cNvPr id="168" name="Google Shape;168;p26"/>
          <p:cNvSpPr txBox="1"/>
          <p:nvPr>
            <p:ph idx="4294967295" type="body"/>
          </p:nvPr>
        </p:nvSpPr>
        <p:spPr>
          <a:xfrm>
            <a:off x="192800" y="1028475"/>
            <a:ext cx="4239300" cy="32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</a:t>
            </a:r>
            <a:r>
              <a:rPr lang="en" sz="1800"/>
              <a:t> will be able to see the people in the meeting</a:t>
            </a:r>
            <a:r>
              <a:rPr lang="en"/>
              <a:t> if the teacher is sharing his/her screen.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 As each person talks, the speaker should appear on </a:t>
            </a:r>
            <a:r>
              <a:rPr lang="en"/>
              <a:t>their</a:t>
            </a:r>
            <a:r>
              <a:rPr lang="en" sz="1800"/>
              <a:t> screen.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Teacher will start the meeting and set the meeting expectations</a:t>
            </a:r>
            <a:endParaRPr sz="1800"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300" y="1463750"/>
            <a:ext cx="4330500" cy="24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/>
              <a:t>Teams Meeting Control Bar</a:t>
            </a:r>
            <a:endParaRPr b="1" sz="3300"/>
          </a:p>
        </p:txBody>
      </p:sp>
      <p:sp>
        <p:nvSpPr>
          <p:cNvPr id="176" name="Google Shape;176;p27"/>
          <p:cNvSpPr txBox="1"/>
          <p:nvPr>
            <p:ph idx="4294967295" type="body"/>
          </p:nvPr>
        </p:nvSpPr>
        <p:spPr>
          <a:xfrm>
            <a:off x="311700" y="953225"/>
            <a:ext cx="4381500" cy="31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The control bar helps you to navigate during a meeting. Not every feature may be available. </a:t>
            </a:r>
            <a:r>
              <a:rPr lang="en" sz="1400"/>
              <a:t>(Controls left to right)</a:t>
            </a:r>
            <a:endParaRPr sz="16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Camera: Turns your camera on and off.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Microphone: Allows you to speak (unmute) or allows you to turn off your microphone (mute).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Screen Sharing - Click the Up arrow to share your screen.  Down arrow to unshare.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500"/>
              <a:t>The three dots (ellipsis) give more options in a meeting - Backgrounds, close captions, etc...</a:t>
            </a:r>
            <a:endParaRPr sz="1500"/>
          </a:p>
        </p:txBody>
      </p:sp>
      <p:sp>
        <p:nvSpPr>
          <p:cNvPr id="177" name="Google Shape;177;p27"/>
          <p:cNvSpPr txBox="1"/>
          <p:nvPr>
            <p:ph idx="4294967295" type="body"/>
          </p:nvPr>
        </p:nvSpPr>
        <p:spPr>
          <a:xfrm>
            <a:off x="4876525" y="1221800"/>
            <a:ext cx="4002300" cy="1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400"/>
              <a:t>Raise Hand: Allows the teacher to know you have a question or comment.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Meeting Chat: Allows you to write comments and questions.   The teacher may use this area to share files with you as well.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Participants: Lists individuals in the meeting.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Leave: Click the red button to leave the meeting.</a:t>
            </a:r>
            <a:endParaRPr sz="1600"/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/>
          <p:nvPr/>
        </p:nvSpPr>
        <p:spPr>
          <a:xfrm>
            <a:off x="98250" y="4041675"/>
            <a:ext cx="5517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use the Control Bar - https://bit.ly/kcsteamscontrolbar</a:t>
            </a:r>
            <a:endParaRPr b="1" sz="150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2946" y="3725600"/>
            <a:ext cx="2983304" cy="10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lfa Slab One"/>
                <a:ea typeface="Alfa Slab One"/>
                <a:cs typeface="Alfa Slab One"/>
                <a:sym typeface="Alfa Slab One"/>
              </a:rPr>
              <a:t>Teams </a:t>
            </a:r>
            <a:r>
              <a:rPr lang="en" sz="2800">
                <a:latin typeface="Alfa Slab One"/>
                <a:ea typeface="Alfa Slab One"/>
                <a:cs typeface="Alfa Slab One"/>
                <a:sym typeface="Alfa Slab One"/>
              </a:rPr>
              <a:t>Meetings Chats - Students and Adults</a:t>
            </a:r>
            <a:endParaRPr sz="28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100" y="877175"/>
            <a:ext cx="6180801" cy="36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 txBox="1"/>
          <p:nvPr/>
        </p:nvSpPr>
        <p:spPr>
          <a:xfrm>
            <a:off x="6765450" y="1474950"/>
            <a:ext cx="2159400" cy="21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lfa Slab One"/>
                <a:ea typeface="Alfa Slab One"/>
                <a:cs typeface="Alfa Slab One"/>
                <a:sym typeface="Alfa Slab One"/>
              </a:rPr>
              <a:t>Collaborate and ask questions within a Teams Meeting.</a:t>
            </a:r>
            <a:endParaRPr sz="24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025" y="3252850"/>
            <a:ext cx="3920350" cy="8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 b="-26709" l="-160270" r="160270" t="26710"/>
          <a:stretch/>
        </p:blipFill>
        <p:spPr>
          <a:xfrm>
            <a:off x="1239088" y="3970100"/>
            <a:ext cx="1114425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 txBox="1"/>
          <p:nvPr/>
        </p:nvSpPr>
        <p:spPr>
          <a:xfrm>
            <a:off x="1262250" y="4001450"/>
            <a:ext cx="996000" cy="9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6" name="Google Shape;196;p29"/>
          <p:cNvGrpSpPr/>
          <p:nvPr/>
        </p:nvGrpSpPr>
        <p:grpSpPr>
          <a:xfrm>
            <a:off x="0" y="78475"/>
            <a:ext cx="9144000" cy="4986515"/>
            <a:chOff x="0" y="78475"/>
            <a:chExt cx="9144000" cy="4986515"/>
          </a:xfrm>
        </p:grpSpPr>
        <p:pic>
          <p:nvPicPr>
            <p:cNvPr id="197" name="Google Shape;197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78475"/>
              <a:ext cx="9144000" cy="49865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2249" y="4001450"/>
              <a:ext cx="1136765" cy="102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What are some Teams Meeting Expectations for your child?</a:t>
            </a:r>
            <a:endParaRPr b="1" sz="2200">
              <a:solidFill>
                <a:srgbClr val="FF0000"/>
              </a:solidFill>
            </a:endParaRPr>
          </a:p>
        </p:txBody>
      </p:sp>
      <p:sp>
        <p:nvSpPr>
          <p:cNvPr id="204" name="Google Shape;204;p30"/>
          <p:cNvSpPr txBox="1"/>
          <p:nvPr>
            <p:ph idx="4294967295" type="body"/>
          </p:nvPr>
        </p:nvSpPr>
        <p:spPr>
          <a:xfrm>
            <a:off x="460950" y="785400"/>
            <a:ext cx="6117900" cy="3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appropriate and respectful in your actions.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Listen to the educator or individual speaking.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Stay engaged throughout the lesson or activity.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Choose a well-lit room for your meeting.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 sitting with a window behind you.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conscious of background noise.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Mute your microphone when you are not speaking.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Raise your virtual hand on the toolbar to ask a question or make a comment if you are in a meeting with many individuals.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chat feature when you have a question or comment and do not want to interrupt the speaker.</a:t>
            </a:r>
            <a:endParaRPr/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8150" y="1481050"/>
            <a:ext cx="2476700" cy="22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>
            <p:ph type="title"/>
          </p:nvPr>
        </p:nvSpPr>
        <p:spPr>
          <a:xfrm>
            <a:off x="0" y="-319700"/>
            <a:ext cx="9144000" cy="99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Alfa Slab One"/>
                <a:ea typeface="Alfa Slab One"/>
                <a:cs typeface="Alfa Slab One"/>
                <a:sym typeface="Alfa Slab One"/>
              </a:rPr>
              <a:t>Immersive Reader</a:t>
            </a:r>
            <a:endParaRPr sz="37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12" name="Google Shape;2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 txBox="1"/>
          <p:nvPr/>
        </p:nvSpPr>
        <p:spPr>
          <a:xfrm>
            <a:off x="1653850" y="4197400"/>
            <a:ext cx="62292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Microsoft Immersive Reader Resources - https://bit.ly/kcsimmersive</a:t>
            </a:r>
            <a:endParaRPr b="1" sz="15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2781300" y="389155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This video demonstrates the Immersive Reader, which is inclusively designed to help all people with reading.  Built-in, mainstream, non-stigmatizing and free!  This feature is part of Word, OneNote, Teams, Flipgrid, Forms, Edge, Minecraft, Whiteboard and Office Lens.&#10;&#10;More here: https://aka.ms/AllAboutImmersiveReader&#10;--------------------------------------------------------------------------&#10;🔔 Subscribe to my YouTube Channel: https://aka.ms/MikeYouTubeSubscribe&#10;&#10;*Connect with me on Social:&#10;Twitter: https://twitter.com/mtholfsen&#10;LinkedIn: https://www.linkedin.com/in/miketholfsen/&#10;Instagram: https://www.instagram.com/mtholfsen&#10;Pinterest: https://www.pinterest.com/miketholfsen&#10;TikTok: https://www.tiktok.com/@mtholfsen&#10;Wakelet: https://www.wakelet.com/@mtholfsen&#10;&#10;*Distance Learning Resources:&#10;Microsoft EDU Remote site: https://www.microsoft.com/en-us/education/remote-learning&#10;Teams EDU Quick Start Guide: https://aka.ms/TeamsEDUQuickGuide&#10;Webinar series: https://aka.ms/RemoteLearningPlaylist&#10;Resource, training and tips collection: https://aka.ms/RemoteLearningWakelet" id="215" name="Google Shape;215;p31" title="How to use the Microsoft Immersive Reader - making reading more accessibl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2900" y="827500"/>
            <a:ext cx="4290000" cy="32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/>
          <p:nvPr/>
        </p:nvSpPr>
        <p:spPr>
          <a:xfrm>
            <a:off x="401600" y="1789825"/>
            <a:ext cx="33060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 the Immersive Reader in Teams and Canvas to change the language of a document or to have the document read aloud.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025" y="0"/>
            <a:ext cx="9240751" cy="51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happens if I have technical difficulties during a Meeting?</a:t>
            </a:r>
            <a:endParaRPr sz="2000"/>
          </a:p>
        </p:txBody>
      </p:sp>
      <p:sp>
        <p:nvSpPr>
          <p:cNvPr id="227" name="Google Shape;227;p33"/>
          <p:cNvSpPr txBox="1"/>
          <p:nvPr>
            <p:ph idx="4294967295" type="body"/>
          </p:nvPr>
        </p:nvSpPr>
        <p:spPr>
          <a:xfrm>
            <a:off x="311700" y="1154125"/>
            <a:ext cx="704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What happens if I am disconnected from the meeting? </a:t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Rejoin the meeting by clicking on the original link you were sent.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What do I do if I cannot hear the person speaking?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likely, the person has his/her microphone muted. You may wish to make a comment in the chat or you may unmute your microphone and let the speaker know. You may need to adjust the volume on your computer or phone.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Technology Systems to Support our Students</a:t>
            </a:r>
            <a:endParaRPr b="1" sz="310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0" name="Google Shape;90;p16"/>
          <p:cNvGraphicFramePr/>
          <p:nvPr/>
        </p:nvGraphicFramePr>
        <p:xfrm>
          <a:off x="876250" y="88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{06028B30-F166-4BD8-806F-7A4136B8942D}</a:tableStyleId>
              </a:tblPr>
              <a:tblGrid>
                <a:gridCol w="1870125"/>
                <a:gridCol w="1961525"/>
                <a:gridCol w="1778725"/>
                <a:gridCol w="1870125"/>
              </a:tblGrid>
              <a:tr h="154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Aspen is the system for grades, attendance, and communication. Aspen Family Portal allows for communication concerning student progress.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Canvas is the learning management system. Student content, tasks, and feedback will all be housed here. This is a student’s digital backpack.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Google Drive allows students to store various work products as documents, spreadsheets, or presentations. Connects with Canvas.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Microsoft Teams is the system used to video chat. Connects with Canvas.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125" y="939888"/>
            <a:ext cx="1548125" cy="15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0050" y="950463"/>
            <a:ext cx="1548125" cy="152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7963" y="912500"/>
            <a:ext cx="1602900" cy="16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0675" y="1022425"/>
            <a:ext cx="1487151" cy="13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>
            <p:ph type="title"/>
          </p:nvPr>
        </p:nvSpPr>
        <p:spPr>
          <a:xfrm>
            <a:off x="0" y="-319700"/>
            <a:ext cx="9144000" cy="99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Alfa Slab One"/>
                <a:ea typeface="Alfa Slab One"/>
                <a:cs typeface="Alfa Slab One"/>
                <a:sym typeface="Alfa Slab One"/>
              </a:rPr>
              <a:t>Student </a:t>
            </a:r>
            <a:r>
              <a:rPr lang="en" sz="3100">
                <a:latin typeface="Alfa Slab One"/>
                <a:ea typeface="Alfa Slab One"/>
                <a:cs typeface="Alfa Slab One"/>
                <a:sym typeface="Alfa Slab One"/>
              </a:rPr>
              <a:t>Resources</a:t>
            </a:r>
            <a:r>
              <a:rPr lang="en" sz="3100">
                <a:latin typeface="Alfa Slab One"/>
                <a:ea typeface="Alfa Slab One"/>
                <a:cs typeface="Alfa Slab One"/>
                <a:sym typeface="Alfa Slab One"/>
              </a:rPr>
              <a:t> - To Assist Your Child</a:t>
            </a:r>
            <a:r>
              <a:rPr lang="en" sz="3100"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endParaRPr sz="31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34" name="Google Shape;2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25" y="675100"/>
            <a:ext cx="9070577" cy="34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4"/>
          <p:cNvSpPr txBox="1"/>
          <p:nvPr/>
        </p:nvSpPr>
        <p:spPr>
          <a:xfrm>
            <a:off x="1568050" y="4197400"/>
            <a:ext cx="6190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Teams Tips for Students - https://bit.ly/kcsteamstudent</a:t>
            </a:r>
            <a:endParaRPr b="1" sz="170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This Session Focuses on Microsoft Teams</a:t>
            </a:r>
            <a:endParaRPr b="1" sz="3100"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1" name="Google Shape;101;p17"/>
          <p:cNvGraphicFramePr/>
          <p:nvPr/>
        </p:nvGraphicFramePr>
        <p:xfrm>
          <a:off x="876250" y="88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{06028B30-F166-4BD8-806F-7A4136B8942D}</a:tableStyleId>
              </a:tblPr>
              <a:tblGrid>
                <a:gridCol w="1870125"/>
                <a:gridCol w="1961525"/>
                <a:gridCol w="1778725"/>
                <a:gridCol w="1870125"/>
              </a:tblGrid>
              <a:tr h="154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Aspen is the system for grades, attendance, and communication. Aspen Family Portal allows for communication concerning student progress.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Canvas is the learning management system. Student content, tasks, and feedback will all be housed here. This is a student’s digital backpack.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Google Drive allows students to store various work products as documents, spreadsheets, or presentations. Connects with Canvas.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Microsoft Teams is the system used to video chat. Connects with Canvas. 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125" y="939888"/>
            <a:ext cx="1548125" cy="15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0050" y="950463"/>
            <a:ext cx="1548125" cy="152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7963" y="912500"/>
            <a:ext cx="1602900" cy="16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0675" y="1022425"/>
            <a:ext cx="1487151" cy="13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What is Microsoft Teams?</a:t>
            </a:r>
            <a:endParaRPr b="1" sz="3100"/>
          </a:p>
        </p:txBody>
      </p:sp>
      <p:sp>
        <p:nvSpPr>
          <p:cNvPr id="111" name="Google Shape;111;p18"/>
          <p:cNvSpPr txBox="1"/>
          <p:nvPr>
            <p:ph idx="4294967295" type="body"/>
          </p:nvPr>
        </p:nvSpPr>
        <p:spPr>
          <a:xfrm>
            <a:off x="460950" y="10981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Microsoft Teams for Education brings conversations and video meetings together in a secure learning environment. With Teams, families can connect with their children’s teachers for face to face conferences.   It is the hub for online communication and collaboration.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4" cy="5210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Microsoft Teams</a:t>
            </a:r>
            <a:endParaRPr b="1" sz="3100"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423250" y="1491750"/>
            <a:ext cx="80367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Roboto"/>
                <a:ea typeface="Roboto"/>
                <a:cs typeface="Roboto"/>
                <a:sym typeface="Roboto"/>
              </a:rPr>
              <a:t>Accessing a Microsoft Teams Meeting</a:t>
            </a:r>
            <a:endParaRPr sz="4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5175" y="2765450"/>
            <a:ext cx="1942000" cy="19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How will I access a Teams Meeting?</a:t>
            </a:r>
            <a:endParaRPr b="1" sz="2800"/>
          </a:p>
        </p:txBody>
      </p:sp>
      <p:sp>
        <p:nvSpPr>
          <p:cNvPr id="131" name="Google Shape;131;p21"/>
          <p:cNvSpPr txBox="1"/>
          <p:nvPr>
            <p:ph idx="4294967295" type="body"/>
          </p:nvPr>
        </p:nvSpPr>
        <p:spPr>
          <a:xfrm>
            <a:off x="188775" y="891275"/>
            <a:ext cx="4650000" cy="36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AutoNum type="arabicPeriod"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Teachers will send you an email with a link to the meeting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AutoNum type="arabicPeriod"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Click on the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Join Microsoft Teams Link</a:t>
            </a:r>
            <a:r>
              <a:rPr lang="en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and it will open the Teams Meeting.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AutoNum type="arabicPeriod"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may be prompted to choose the web-based version or the app. Choose to join the web-based version or you may download the app. -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aka.ms/getteams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Arial"/>
              <a:buAutoNum type="arabicPeriod"/>
            </a:pPr>
            <a:r>
              <a:rPr lang="en" u="sng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Mobile Version Download</a:t>
            </a:r>
            <a:endParaRPr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8775" y="1480825"/>
            <a:ext cx="4022275" cy="226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4" cy="5210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How will I Join a Teams Meeting?</a:t>
            </a:r>
            <a:endParaRPr b="1" sz="2500"/>
          </a:p>
        </p:txBody>
      </p:sp>
      <p:sp>
        <p:nvSpPr>
          <p:cNvPr id="144" name="Google Shape;144;p23"/>
          <p:cNvSpPr txBox="1"/>
          <p:nvPr>
            <p:ph idx="4294967295" type="body"/>
          </p:nvPr>
        </p:nvSpPr>
        <p:spPr>
          <a:xfrm>
            <a:off x="311700" y="1357925"/>
            <a:ext cx="4260300" cy="32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be prompted to enter your name.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Choose whether to join the meeting with your video and audio on or off. (On is recommended)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the </a:t>
            </a:r>
            <a:r>
              <a:rPr lang="en">
                <a:solidFill>
                  <a:srgbClr val="0000FF"/>
                </a:solidFill>
              </a:rPr>
              <a:t>Join Now</a:t>
            </a:r>
            <a:r>
              <a:rPr lang="en"/>
              <a:t> button.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should be able to join the meeting shortly.</a:t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Microsoft Teams tutorial will show you how to join and participate in meetings with both internal and external users.&#10;&#10;• For internal users, start in Microsoft Teams.&#10;• Choose “Calendar” and find your meeting.&#10;• Select “Join,” decide whether you want your camera and microphone on or off and select “Join Now.”&#10;• If you are an external guest, open the email you received about the meeting.&#10;• Select, “Join Microsoft Teams Meeting,”&#10;• Enter your name and select “Join now.”&#10;• Once everyone has arrived, you can start the video conference by sharing your desktop, monitor, or an app like PowerPoint. When the meeting is over, select “Hang up.”&#10;&#10;To learn more, visit the Microsoft 365 Training Center: https://msft.it/6006Tlpz4&#10;Learn how to schedule a Microsoft Teams meeting from Outlook: https://msft.it/6009Tlpz7&#10;To learn best practices, news, and trends directly from the team behind Microsoft Teams, check out the Microsoft Teams Blog: https://msft.it/6003TlpMB&#10;&#10;► Subscribe to Microsoft 365 on YouTube here: https://aka.ms/SubscribeToM365&#10;&#10;► Follow us on social: &#10;LinkedIn: https://www.linkedin.com/showcase/microsoft-365/&#10;Twitter: https://twitter.com/Microsoft365&#10;Instagram: https://www.instagram.com/microsoft365/&#10;Facebook: https://www.facebook.com/Microsoft365/&#10;&#10;► For more about Microsoft 365, visit https://msft.it/6006Tc8Z4&#10;&#10;#Microsoft365 #Microsoft #MicrosoftTeams" id="146" name="Google Shape;146;p23" title="How to join a Microsoft Teams meeting as a gues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9100" y="1100863"/>
            <a:ext cx="4029950" cy="30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