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78" r:id="rId3"/>
    <p:sldId id="274" r:id="rId4"/>
    <p:sldId id="262" r:id="rId5"/>
    <p:sldId id="261" r:id="rId6"/>
    <p:sldId id="277" r:id="rId7"/>
    <p:sldId id="268" r:id="rId8"/>
    <p:sldId id="269" r:id="rId9"/>
    <p:sldId id="281" r:id="rId10"/>
    <p:sldId id="266" r:id="rId11"/>
    <p:sldId id="283" r:id="rId12"/>
    <p:sldId id="276" r:id="rId13"/>
    <p:sldId id="284" r:id="rId14"/>
    <p:sldId id="317" r:id="rId15"/>
    <p:sldId id="319" r:id="rId16"/>
    <p:sldId id="313" r:id="rId17"/>
    <p:sldId id="320" r:id="rId18"/>
    <p:sldId id="285" r:id="rId19"/>
    <p:sldId id="311" r:id="rId20"/>
    <p:sldId id="290" r:id="rId21"/>
    <p:sldId id="289" r:id="rId22"/>
    <p:sldId id="292" r:id="rId23"/>
    <p:sldId id="287" r:id="rId24"/>
    <p:sldId id="295" r:id="rId25"/>
    <p:sldId id="296" r:id="rId26"/>
    <p:sldId id="260" r:id="rId27"/>
    <p:sldId id="293" r:id="rId28"/>
    <p:sldId id="294" r:id="rId29"/>
    <p:sldId id="301" r:id="rId30"/>
    <p:sldId id="302" r:id="rId31"/>
    <p:sldId id="304" r:id="rId32"/>
    <p:sldId id="305" r:id="rId33"/>
    <p:sldId id="306" r:id="rId34"/>
    <p:sldId id="270" r:id="rId35"/>
    <p:sldId id="300" r:id="rId36"/>
    <p:sldId id="307" r:id="rId37"/>
    <p:sldId id="303" r:id="rId38"/>
    <p:sldId id="309" r:id="rId39"/>
    <p:sldId id="272" r:id="rId40"/>
    <p:sldId id="265" r:id="rId41"/>
    <p:sldId id="282" r:id="rId42"/>
    <p:sldId id="280" r:id="rId43"/>
    <p:sldId id="310" r:id="rId44"/>
    <p:sldId id="308" r:id="rId45"/>
    <p:sldId id="316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54545">
        <a:ln>
          <a:noFill/>
        </a:ln>
        <a:solidFill>
          <a:srgbClr val="696B6B"/>
        </a:solidFill>
        <a:effectLst/>
        <a:uFillTx/>
        <a:latin typeface="+mj-lt"/>
        <a:ea typeface="+mj-ea"/>
        <a:cs typeface="+mj-cs"/>
        <a:sym typeface="Open Sans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54545">
        <a:ln>
          <a:noFill/>
        </a:ln>
        <a:solidFill>
          <a:srgbClr val="696B6B"/>
        </a:solidFill>
        <a:effectLst/>
        <a:uFillTx/>
        <a:latin typeface="+mj-lt"/>
        <a:ea typeface="+mj-ea"/>
        <a:cs typeface="+mj-cs"/>
        <a:sym typeface="Open Sans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54545">
        <a:ln>
          <a:noFill/>
        </a:ln>
        <a:solidFill>
          <a:srgbClr val="696B6B"/>
        </a:solidFill>
        <a:effectLst/>
        <a:uFillTx/>
        <a:latin typeface="+mj-lt"/>
        <a:ea typeface="+mj-ea"/>
        <a:cs typeface="+mj-cs"/>
        <a:sym typeface="Open Sans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54545">
        <a:ln>
          <a:noFill/>
        </a:ln>
        <a:solidFill>
          <a:srgbClr val="696B6B"/>
        </a:solidFill>
        <a:effectLst/>
        <a:uFillTx/>
        <a:latin typeface="+mj-lt"/>
        <a:ea typeface="+mj-ea"/>
        <a:cs typeface="+mj-cs"/>
        <a:sym typeface="Open Sans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54545">
        <a:ln>
          <a:noFill/>
        </a:ln>
        <a:solidFill>
          <a:srgbClr val="696B6B"/>
        </a:solidFill>
        <a:effectLst/>
        <a:uFillTx/>
        <a:latin typeface="+mj-lt"/>
        <a:ea typeface="+mj-ea"/>
        <a:cs typeface="+mj-cs"/>
        <a:sym typeface="Open Sans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54545">
        <a:ln>
          <a:noFill/>
        </a:ln>
        <a:solidFill>
          <a:srgbClr val="696B6B"/>
        </a:solidFill>
        <a:effectLst/>
        <a:uFillTx/>
        <a:latin typeface="+mj-lt"/>
        <a:ea typeface="+mj-ea"/>
        <a:cs typeface="+mj-cs"/>
        <a:sym typeface="Open Sans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54545">
        <a:ln>
          <a:noFill/>
        </a:ln>
        <a:solidFill>
          <a:srgbClr val="696B6B"/>
        </a:solidFill>
        <a:effectLst/>
        <a:uFillTx/>
        <a:latin typeface="+mj-lt"/>
        <a:ea typeface="+mj-ea"/>
        <a:cs typeface="+mj-cs"/>
        <a:sym typeface="Open Sans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54545">
        <a:ln>
          <a:noFill/>
        </a:ln>
        <a:solidFill>
          <a:srgbClr val="696B6B"/>
        </a:solidFill>
        <a:effectLst/>
        <a:uFillTx/>
        <a:latin typeface="+mj-lt"/>
        <a:ea typeface="+mj-ea"/>
        <a:cs typeface="+mj-cs"/>
        <a:sym typeface="Open Sans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54545">
        <a:ln>
          <a:noFill/>
        </a:ln>
        <a:solidFill>
          <a:srgbClr val="696B6B"/>
        </a:solidFill>
        <a:effectLst/>
        <a:uFillTx/>
        <a:latin typeface="+mj-lt"/>
        <a:ea typeface="+mj-ea"/>
        <a:cs typeface="+mj-cs"/>
        <a:sym typeface="Open San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AC3"/>
    <a:srgbClr val="232C64"/>
    <a:srgbClr val="626367"/>
    <a:srgbClr val="9E57A3"/>
    <a:srgbClr val="9B5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81" autoAdjust="0"/>
    <p:restoredTop sz="94629"/>
  </p:normalViewPr>
  <p:slideViewPr>
    <p:cSldViewPr snapToGrid="0" snapToObjects="1">
      <p:cViewPr>
        <p:scale>
          <a:sx n="41" d="100"/>
          <a:sy n="41" d="100"/>
        </p:scale>
        <p:origin x="-576" y="-63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F8D09"/>
            </a:solidFill>
            <a:ln w="12700" cap="flat">
              <a:solidFill>
                <a:srgbClr val="9E57A3"/>
              </a:solidFill>
              <a:miter lim="400000"/>
            </a:ln>
            <a:effectLst/>
          </c:spPr>
          <c:dPt>
            <c:idx val="0"/>
            <c:bubble3D val="0"/>
            <c:spPr>
              <a:solidFill>
                <a:srgbClr val="232C64"/>
              </a:solidFill>
              <a:ln w="12700" cap="flat">
                <a:solidFill>
                  <a:srgbClr val="9E57A3"/>
                </a:solidFill>
                <a:miter lim="400000"/>
              </a:ln>
              <a:effectLst/>
            </c:spPr>
          </c:dPt>
          <c:dPt>
            <c:idx val="1"/>
            <c:bubble3D val="0"/>
            <c:spPr>
              <a:solidFill>
                <a:srgbClr val="D5D9D9"/>
              </a:solidFill>
              <a:ln w="12700" cap="flat">
                <a:solidFill>
                  <a:srgbClr val="9E57A3"/>
                </a:solidFill>
                <a:miter lim="400000"/>
              </a:ln>
              <a:effectLst/>
            </c:spPr>
          </c:dPt>
          <c:dPt>
            <c:idx val="2"/>
            <c:bubble3D val="0"/>
            <c:spPr>
              <a:solidFill>
                <a:srgbClr val="9E57A3"/>
              </a:solidFill>
              <a:ln w="12700" cap="flat">
                <a:solidFill>
                  <a:srgbClr val="9E57A3"/>
                </a:solidFill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626367"/>
              </a:solidFill>
              <a:ln w="12700" cap="flat">
                <a:solidFill>
                  <a:srgbClr val="9E57A3"/>
                </a:solidFill>
                <a:miter lim="400000"/>
              </a:ln>
              <a:effectLst/>
            </c:spPr>
          </c:dPt>
          <c:dPt>
            <c:idx val="4"/>
            <c:bubble3D val="0"/>
            <c:spPr>
              <a:solidFill>
                <a:srgbClr val="0F8AC3"/>
              </a:solidFill>
              <a:ln w="12700" cap="flat">
                <a:solidFill>
                  <a:srgbClr val="9E57A3"/>
                </a:solidFill>
                <a:miter lim="400000"/>
              </a:ln>
              <a:effectLst/>
            </c:spPr>
          </c:dPt>
          <c:cat>
            <c:strRef>
              <c:f>Sheet1!$B$1:$F$1</c:f>
              <c:strCache>
                <c:ptCount val="5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75</c:v>
                </c:pt>
                <c:pt idx="1">
                  <c:v>56</c:v>
                </c:pt>
                <c:pt idx="2">
                  <c:v>39</c:v>
                </c:pt>
                <c:pt idx="3">
                  <c:v>41</c:v>
                </c:pt>
                <c:pt idx="4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solidFill>
          <a:srgbClr val="9E57A3"/>
        </a:solidFill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9E57A3"/>
    </a:solidFill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DD052C-3AE2-42D4-9AC8-11D2FEB6977D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36B50D4-CCDD-4A17-9C4D-468048596849}">
      <dgm:prSet phldrT="[Text]" custT="1"/>
      <dgm:spPr>
        <a:solidFill>
          <a:srgbClr val="232C64"/>
        </a:solidFill>
      </dgm:spPr>
      <dgm:t>
        <a:bodyPr/>
        <a:lstStyle/>
        <a:p>
          <a:r>
            <a:rPr lang="en-US" sz="3300" b="1" dirty="0" smtClean="0"/>
            <a:t>Scholarships &amp; Grants</a:t>
          </a:r>
          <a:endParaRPr lang="en-US" sz="3300" b="1" dirty="0"/>
        </a:p>
      </dgm:t>
    </dgm:pt>
    <dgm:pt modelId="{4CEA3C91-C5EF-42A1-B668-C8EE15B29D59}" type="parTrans" cxnId="{CDAD47F7-6960-4ED4-8B80-C276AC97D304}">
      <dgm:prSet/>
      <dgm:spPr/>
      <dgm:t>
        <a:bodyPr/>
        <a:lstStyle/>
        <a:p>
          <a:endParaRPr lang="en-US"/>
        </a:p>
      </dgm:t>
    </dgm:pt>
    <dgm:pt modelId="{863953E1-8303-4B1D-9696-50FF17335938}" type="sibTrans" cxnId="{CDAD47F7-6960-4ED4-8B80-C276AC97D304}">
      <dgm:prSet/>
      <dgm:spPr/>
      <dgm:t>
        <a:bodyPr/>
        <a:lstStyle/>
        <a:p>
          <a:endParaRPr lang="en-US"/>
        </a:p>
      </dgm:t>
    </dgm:pt>
    <dgm:pt modelId="{4493695C-6848-4D91-84CD-B28F28F63BBA}">
      <dgm:prSet phldrT="[Text]" custT="1"/>
      <dgm:spPr>
        <a:solidFill>
          <a:srgbClr val="9E57A3"/>
        </a:solidFill>
      </dgm:spPr>
      <dgm:t>
        <a:bodyPr/>
        <a:lstStyle/>
        <a:p>
          <a:r>
            <a:rPr lang="en-US" sz="2800" b="1" dirty="0" smtClean="0"/>
            <a:t>Federal</a:t>
          </a:r>
          <a:endParaRPr lang="en-US" sz="2800" b="1" dirty="0"/>
        </a:p>
      </dgm:t>
    </dgm:pt>
    <dgm:pt modelId="{81ABFC99-2044-4219-8AF0-FD354EFA8A9D}" type="parTrans" cxnId="{BB102518-F89B-48D5-BB41-F5979FEFFBD0}">
      <dgm:prSet/>
      <dgm:spPr>
        <a:solidFill>
          <a:srgbClr val="0F8AC3"/>
        </a:solidFill>
      </dgm:spPr>
      <dgm:t>
        <a:bodyPr/>
        <a:lstStyle/>
        <a:p>
          <a:endParaRPr lang="en-US"/>
        </a:p>
      </dgm:t>
    </dgm:pt>
    <dgm:pt modelId="{A58E857E-9578-4126-992D-D610E18DE0CF}" type="sibTrans" cxnId="{BB102518-F89B-48D5-BB41-F5979FEFFBD0}">
      <dgm:prSet/>
      <dgm:spPr/>
      <dgm:t>
        <a:bodyPr/>
        <a:lstStyle/>
        <a:p>
          <a:endParaRPr lang="en-US"/>
        </a:p>
      </dgm:t>
    </dgm:pt>
    <dgm:pt modelId="{B9116230-99F6-42DF-B103-EF50BB073D65}">
      <dgm:prSet phldrT="[Text]" custT="1"/>
      <dgm:spPr>
        <a:solidFill>
          <a:srgbClr val="626367"/>
        </a:solidFill>
      </dgm:spPr>
      <dgm:t>
        <a:bodyPr/>
        <a:lstStyle/>
        <a:p>
          <a:r>
            <a:rPr lang="en-US" sz="2800" b="1" dirty="0" smtClean="0"/>
            <a:t>State</a:t>
          </a:r>
          <a:endParaRPr lang="en-US" sz="2800" b="1" dirty="0"/>
        </a:p>
      </dgm:t>
    </dgm:pt>
    <dgm:pt modelId="{4581AB6C-4F09-4F21-8CB7-53641C8590A4}" type="parTrans" cxnId="{972E4D39-6918-44EB-87E3-487D57AF9C97}">
      <dgm:prSet/>
      <dgm:spPr>
        <a:solidFill>
          <a:srgbClr val="0F8AC3"/>
        </a:solidFill>
      </dgm:spPr>
      <dgm:t>
        <a:bodyPr/>
        <a:lstStyle/>
        <a:p>
          <a:endParaRPr lang="en-US"/>
        </a:p>
      </dgm:t>
    </dgm:pt>
    <dgm:pt modelId="{AFA56962-4BCF-4B14-8BC6-586274DB8D51}" type="sibTrans" cxnId="{972E4D39-6918-44EB-87E3-487D57AF9C97}">
      <dgm:prSet/>
      <dgm:spPr/>
      <dgm:t>
        <a:bodyPr/>
        <a:lstStyle/>
        <a:p>
          <a:endParaRPr lang="en-US"/>
        </a:p>
      </dgm:t>
    </dgm:pt>
    <dgm:pt modelId="{D65EB7B8-901E-4E0B-94CA-D65F1DCD46EB}">
      <dgm:prSet phldrT="[Text]" custT="1"/>
      <dgm:spPr>
        <a:solidFill>
          <a:srgbClr val="9E57A3"/>
        </a:solidFill>
      </dgm:spPr>
      <dgm:t>
        <a:bodyPr/>
        <a:lstStyle/>
        <a:p>
          <a:r>
            <a:rPr lang="en-US" sz="2800" b="1" dirty="0" smtClean="0"/>
            <a:t>Institutional</a:t>
          </a:r>
          <a:endParaRPr lang="en-US" sz="2800" b="1" dirty="0"/>
        </a:p>
      </dgm:t>
    </dgm:pt>
    <dgm:pt modelId="{D351182F-3D48-44F6-820E-D1CDE46A8F29}" type="parTrans" cxnId="{3FF0AEDA-CB78-4E5D-BDE7-8D90D3FB79E9}">
      <dgm:prSet/>
      <dgm:spPr>
        <a:solidFill>
          <a:srgbClr val="0F8AC3"/>
        </a:solidFill>
      </dgm:spPr>
      <dgm:t>
        <a:bodyPr/>
        <a:lstStyle/>
        <a:p>
          <a:endParaRPr lang="en-US"/>
        </a:p>
      </dgm:t>
    </dgm:pt>
    <dgm:pt modelId="{7CA3AEEA-F0DD-4593-AF75-B2560A910C2D}" type="sibTrans" cxnId="{3FF0AEDA-CB78-4E5D-BDE7-8D90D3FB79E9}">
      <dgm:prSet/>
      <dgm:spPr/>
      <dgm:t>
        <a:bodyPr/>
        <a:lstStyle/>
        <a:p>
          <a:endParaRPr lang="en-US"/>
        </a:p>
      </dgm:t>
    </dgm:pt>
    <dgm:pt modelId="{29249383-8BC6-4E8B-B4E5-F5A489EB3D6F}">
      <dgm:prSet phldrT="[Text]" custT="1"/>
      <dgm:spPr>
        <a:solidFill>
          <a:srgbClr val="626367"/>
        </a:solidFill>
      </dgm:spPr>
      <dgm:t>
        <a:bodyPr/>
        <a:lstStyle/>
        <a:p>
          <a:r>
            <a:rPr lang="en-US" sz="2800" b="1" dirty="0" smtClean="0"/>
            <a:t>Private</a:t>
          </a:r>
          <a:endParaRPr lang="en-US" sz="2800" b="1" dirty="0"/>
        </a:p>
      </dgm:t>
    </dgm:pt>
    <dgm:pt modelId="{CA975683-A7E4-468A-819B-FB3644C67047}" type="parTrans" cxnId="{786FC68F-B782-4DCE-9E2D-6DC0A280A84A}">
      <dgm:prSet/>
      <dgm:spPr>
        <a:solidFill>
          <a:srgbClr val="0F8AC3"/>
        </a:solidFill>
      </dgm:spPr>
      <dgm:t>
        <a:bodyPr/>
        <a:lstStyle/>
        <a:p>
          <a:endParaRPr lang="en-US"/>
        </a:p>
      </dgm:t>
    </dgm:pt>
    <dgm:pt modelId="{6248C710-2E12-496B-8E56-AEA76DD20CC1}" type="sibTrans" cxnId="{786FC68F-B782-4DCE-9E2D-6DC0A280A84A}">
      <dgm:prSet/>
      <dgm:spPr/>
      <dgm:t>
        <a:bodyPr/>
        <a:lstStyle/>
        <a:p>
          <a:endParaRPr lang="en-US"/>
        </a:p>
      </dgm:t>
    </dgm:pt>
    <dgm:pt modelId="{8381D260-B98C-4917-9277-4014FBAB5A01}" type="pres">
      <dgm:prSet presAssocID="{77DD052C-3AE2-42D4-9AC8-11D2FEB6977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2EFC9C-04E5-4C9B-BEF8-54941E09AA9E}" type="pres">
      <dgm:prSet presAssocID="{B36B50D4-CCDD-4A17-9C4D-468048596849}" presName="centerShape" presStyleLbl="node0" presStyleIdx="0" presStyleCnt="1" custScaleX="124106" custScaleY="119223"/>
      <dgm:spPr/>
      <dgm:t>
        <a:bodyPr/>
        <a:lstStyle/>
        <a:p>
          <a:endParaRPr lang="en-US"/>
        </a:p>
      </dgm:t>
    </dgm:pt>
    <dgm:pt modelId="{3ED27319-AE00-4F4B-A032-9287244C3F13}" type="pres">
      <dgm:prSet presAssocID="{81ABFC99-2044-4219-8AF0-FD354EFA8A9D}" presName="parTrans" presStyleLbl="sibTrans2D1" presStyleIdx="0" presStyleCnt="4"/>
      <dgm:spPr/>
      <dgm:t>
        <a:bodyPr/>
        <a:lstStyle/>
        <a:p>
          <a:endParaRPr lang="en-US"/>
        </a:p>
      </dgm:t>
    </dgm:pt>
    <dgm:pt modelId="{5E0EE3EF-20ED-41FB-969C-E0DD523986A2}" type="pres">
      <dgm:prSet presAssocID="{81ABFC99-2044-4219-8AF0-FD354EFA8A9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F3BF032C-294E-4D6A-863C-50DB73F810E0}" type="pres">
      <dgm:prSet presAssocID="{4493695C-6848-4D91-84CD-B28F28F63BB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B5CBE5-A4AC-4C30-B103-52A7C00BDEA7}" type="pres">
      <dgm:prSet presAssocID="{4581AB6C-4F09-4F21-8CB7-53641C8590A4}" presName="parTrans" presStyleLbl="sibTrans2D1" presStyleIdx="1" presStyleCnt="4"/>
      <dgm:spPr/>
      <dgm:t>
        <a:bodyPr/>
        <a:lstStyle/>
        <a:p>
          <a:endParaRPr lang="en-US"/>
        </a:p>
      </dgm:t>
    </dgm:pt>
    <dgm:pt modelId="{0E169B99-2455-4EFA-BEBB-BA3C98045004}" type="pres">
      <dgm:prSet presAssocID="{4581AB6C-4F09-4F21-8CB7-53641C8590A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9E7B522-A236-4731-8DD3-426917BAB718}" type="pres">
      <dgm:prSet presAssocID="{B9116230-99F6-42DF-B103-EF50BB073D6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2B9AC-2BBE-427E-98B4-B8787EB4980A}" type="pres">
      <dgm:prSet presAssocID="{D351182F-3D48-44F6-820E-D1CDE46A8F29}" presName="parTrans" presStyleLbl="sibTrans2D1" presStyleIdx="2" presStyleCnt="4"/>
      <dgm:spPr/>
      <dgm:t>
        <a:bodyPr/>
        <a:lstStyle/>
        <a:p>
          <a:endParaRPr lang="en-US"/>
        </a:p>
      </dgm:t>
    </dgm:pt>
    <dgm:pt modelId="{B5D6AC1E-24AE-4435-A2CC-D6C19983195A}" type="pres">
      <dgm:prSet presAssocID="{D351182F-3D48-44F6-820E-D1CDE46A8F29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190AD737-E4EE-4918-94DA-EBA9B53EBDFE}" type="pres">
      <dgm:prSet presAssocID="{D65EB7B8-901E-4E0B-94CA-D65F1DCD46E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A0197C-B8BD-4E4F-BE13-099C38107D95}" type="pres">
      <dgm:prSet presAssocID="{CA975683-A7E4-468A-819B-FB3644C67047}" presName="parTrans" presStyleLbl="sibTrans2D1" presStyleIdx="3" presStyleCnt="4"/>
      <dgm:spPr/>
      <dgm:t>
        <a:bodyPr/>
        <a:lstStyle/>
        <a:p>
          <a:endParaRPr lang="en-US"/>
        </a:p>
      </dgm:t>
    </dgm:pt>
    <dgm:pt modelId="{2BE1ED36-37BD-495D-A571-114092D97DCC}" type="pres">
      <dgm:prSet presAssocID="{CA975683-A7E4-468A-819B-FB3644C6704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9429BD63-E637-49BE-ACA9-7B2686203B3D}" type="pres">
      <dgm:prSet presAssocID="{29249383-8BC6-4E8B-B4E5-F5A489EB3D6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AEFD2B-A3C7-4010-9D60-B5FB93178C49}" type="presOf" srcId="{81ABFC99-2044-4219-8AF0-FD354EFA8A9D}" destId="{3ED27319-AE00-4F4B-A032-9287244C3F13}" srcOrd="0" destOrd="0" presId="urn:microsoft.com/office/officeart/2005/8/layout/radial5"/>
    <dgm:cxn modelId="{D9167F64-42D2-4B04-A824-CAF11CD23F8A}" type="presOf" srcId="{CA975683-A7E4-468A-819B-FB3644C67047}" destId="{1AA0197C-B8BD-4E4F-BE13-099C38107D95}" srcOrd="0" destOrd="0" presId="urn:microsoft.com/office/officeart/2005/8/layout/radial5"/>
    <dgm:cxn modelId="{786FC68F-B782-4DCE-9E2D-6DC0A280A84A}" srcId="{B36B50D4-CCDD-4A17-9C4D-468048596849}" destId="{29249383-8BC6-4E8B-B4E5-F5A489EB3D6F}" srcOrd="3" destOrd="0" parTransId="{CA975683-A7E4-468A-819B-FB3644C67047}" sibTransId="{6248C710-2E12-496B-8E56-AEA76DD20CC1}"/>
    <dgm:cxn modelId="{080DBD09-9B16-4021-9DF8-394B9898A6E0}" type="presOf" srcId="{D351182F-3D48-44F6-820E-D1CDE46A8F29}" destId="{B5D6AC1E-24AE-4435-A2CC-D6C19983195A}" srcOrd="1" destOrd="0" presId="urn:microsoft.com/office/officeart/2005/8/layout/radial5"/>
    <dgm:cxn modelId="{1EAE9847-E126-4454-9659-27B803CA1CC8}" type="presOf" srcId="{4581AB6C-4F09-4F21-8CB7-53641C8590A4}" destId="{0E169B99-2455-4EFA-BEBB-BA3C98045004}" srcOrd="1" destOrd="0" presId="urn:microsoft.com/office/officeart/2005/8/layout/radial5"/>
    <dgm:cxn modelId="{A4183179-9B52-411E-8C22-105B49497623}" type="presOf" srcId="{CA975683-A7E4-468A-819B-FB3644C67047}" destId="{2BE1ED36-37BD-495D-A571-114092D97DCC}" srcOrd="1" destOrd="0" presId="urn:microsoft.com/office/officeart/2005/8/layout/radial5"/>
    <dgm:cxn modelId="{D0B12893-6CBE-4560-BD70-2F5BF0971CEF}" type="presOf" srcId="{B9116230-99F6-42DF-B103-EF50BB073D65}" destId="{79E7B522-A236-4731-8DD3-426917BAB718}" srcOrd="0" destOrd="0" presId="urn:microsoft.com/office/officeart/2005/8/layout/radial5"/>
    <dgm:cxn modelId="{CDAD47F7-6960-4ED4-8B80-C276AC97D304}" srcId="{77DD052C-3AE2-42D4-9AC8-11D2FEB6977D}" destId="{B36B50D4-CCDD-4A17-9C4D-468048596849}" srcOrd="0" destOrd="0" parTransId="{4CEA3C91-C5EF-42A1-B668-C8EE15B29D59}" sibTransId="{863953E1-8303-4B1D-9696-50FF17335938}"/>
    <dgm:cxn modelId="{AFB3150D-3631-41A9-A698-AA76C14F3F6A}" type="presOf" srcId="{4493695C-6848-4D91-84CD-B28F28F63BBA}" destId="{F3BF032C-294E-4D6A-863C-50DB73F810E0}" srcOrd="0" destOrd="0" presId="urn:microsoft.com/office/officeart/2005/8/layout/radial5"/>
    <dgm:cxn modelId="{BB102518-F89B-48D5-BB41-F5979FEFFBD0}" srcId="{B36B50D4-CCDD-4A17-9C4D-468048596849}" destId="{4493695C-6848-4D91-84CD-B28F28F63BBA}" srcOrd="0" destOrd="0" parTransId="{81ABFC99-2044-4219-8AF0-FD354EFA8A9D}" sibTransId="{A58E857E-9578-4126-992D-D610E18DE0CF}"/>
    <dgm:cxn modelId="{B4AEE7C6-F55D-4CAF-87D4-A672A84C1443}" type="presOf" srcId="{D351182F-3D48-44F6-820E-D1CDE46A8F29}" destId="{0DD2B9AC-2BBE-427E-98B4-B8787EB4980A}" srcOrd="0" destOrd="0" presId="urn:microsoft.com/office/officeart/2005/8/layout/radial5"/>
    <dgm:cxn modelId="{E88E7BE2-34D5-46E4-BEDE-A9BAC1ACBE3B}" type="presOf" srcId="{29249383-8BC6-4E8B-B4E5-F5A489EB3D6F}" destId="{9429BD63-E637-49BE-ACA9-7B2686203B3D}" srcOrd="0" destOrd="0" presId="urn:microsoft.com/office/officeart/2005/8/layout/radial5"/>
    <dgm:cxn modelId="{3FF0AEDA-CB78-4E5D-BDE7-8D90D3FB79E9}" srcId="{B36B50D4-CCDD-4A17-9C4D-468048596849}" destId="{D65EB7B8-901E-4E0B-94CA-D65F1DCD46EB}" srcOrd="2" destOrd="0" parTransId="{D351182F-3D48-44F6-820E-D1CDE46A8F29}" sibTransId="{7CA3AEEA-F0DD-4593-AF75-B2560A910C2D}"/>
    <dgm:cxn modelId="{F5645321-6B4C-44CC-A59F-E0833BE7A9A7}" type="presOf" srcId="{77DD052C-3AE2-42D4-9AC8-11D2FEB6977D}" destId="{8381D260-B98C-4917-9277-4014FBAB5A01}" srcOrd="0" destOrd="0" presId="urn:microsoft.com/office/officeart/2005/8/layout/radial5"/>
    <dgm:cxn modelId="{1DA7E1B2-B4E6-436A-8886-B87529D84DE3}" type="presOf" srcId="{4581AB6C-4F09-4F21-8CB7-53641C8590A4}" destId="{33B5CBE5-A4AC-4C30-B103-52A7C00BDEA7}" srcOrd="0" destOrd="0" presId="urn:microsoft.com/office/officeart/2005/8/layout/radial5"/>
    <dgm:cxn modelId="{76256AB8-9DE8-42C6-8045-E1E0633F05F4}" type="presOf" srcId="{D65EB7B8-901E-4E0B-94CA-D65F1DCD46EB}" destId="{190AD737-E4EE-4918-94DA-EBA9B53EBDFE}" srcOrd="0" destOrd="0" presId="urn:microsoft.com/office/officeart/2005/8/layout/radial5"/>
    <dgm:cxn modelId="{522E02A9-A570-4C2F-9B96-5735639D16B9}" type="presOf" srcId="{B36B50D4-CCDD-4A17-9C4D-468048596849}" destId="{D02EFC9C-04E5-4C9B-BEF8-54941E09AA9E}" srcOrd="0" destOrd="0" presId="urn:microsoft.com/office/officeart/2005/8/layout/radial5"/>
    <dgm:cxn modelId="{972E4D39-6918-44EB-87E3-487D57AF9C97}" srcId="{B36B50D4-CCDD-4A17-9C4D-468048596849}" destId="{B9116230-99F6-42DF-B103-EF50BB073D65}" srcOrd="1" destOrd="0" parTransId="{4581AB6C-4F09-4F21-8CB7-53641C8590A4}" sibTransId="{AFA56962-4BCF-4B14-8BC6-586274DB8D51}"/>
    <dgm:cxn modelId="{94A73696-D913-4181-A66A-717C2E048161}" type="presOf" srcId="{81ABFC99-2044-4219-8AF0-FD354EFA8A9D}" destId="{5E0EE3EF-20ED-41FB-969C-E0DD523986A2}" srcOrd="1" destOrd="0" presId="urn:microsoft.com/office/officeart/2005/8/layout/radial5"/>
    <dgm:cxn modelId="{2312CF16-F87F-4375-8062-FC905C38122E}" type="presParOf" srcId="{8381D260-B98C-4917-9277-4014FBAB5A01}" destId="{D02EFC9C-04E5-4C9B-BEF8-54941E09AA9E}" srcOrd="0" destOrd="0" presId="urn:microsoft.com/office/officeart/2005/8/layout/radial5"/>
    <dgm:cxn modelId="{3B593283-472A-43C4-AE7C-2E8E2C2F3DB9}" type="presParOf" srcId="{8381D260-B98C-4917-9277-4014FBAB5A01}" destId="{3ED27319-AE00-4F4B-A032-9287244C3F13}" srcOrd="1" destOrd="0" presId="urn:microsoft.com/office/officeart/2005/8/layout/radial5"/>
    <dgm:cxn modelId="{882FB1AE-E749-4868-A9DA-74BF390A7F9E}" type="presParOf" srcId="{3ED27319-AE00-4F4B-A032-9287244C3F13}" destId="{5E0EE3EF-20ED-41FB-969C-E0DD523986A2}" srcOrd="0" destOrd="0" presId="urn:microsoft.com/office/officeart/2005/8/layout/radial5"/>
    <dgm:cxn modelId="{4167B532-7BAE-4D93-9E7D-0B6A0A3F4603}" type="presParOf" srcId="{8381D260-B98C-4917-9277-4014FBAB5A01}" destId="{F3BF032C-294E-4D6A-863C-50DB73F810E0}" srcOrd="2" destOrd="0" presId="urn:microsoft.com/office/officeart/2005/8/layout/radial5"/>
    <dgm:cxn modelId="{92995D33-C20F-4484-AFB8-49B091CFDCFE}" type="presParOf" srcId="{8381D260-B98C-4917-9277-4014FBAB5A01}" destId="{33B5CBE5-A4AC-4C30-B103-52A7C00BDEA7}" srcOrd="3" destOrd="0" presId="urn:microsoft.com/office/officeart/2005/8/layout/radial5"/>
    <dgm:cxn modelId="{47B91E38-7807-4E03-A3C8-4431FDAA23E7}" type="presParOf" srcId="{33B5CBE5-A4AC-4C30-B103-52A7C00BDEA7}" destId="{0E169B99-2455-4EFA-BEBB-BA3C98045004}" srcOrd="0" destOrd="0" presId="urn:microsoft.com/office/officeart/2005/8/layout/radial5"/>
    <dgm:cxn modelId="{FD71FE94-2A33-403D-8E46-8BB424CCA20E}" type="presParOf" srcId="{8381D260-B98C-4917-9277-4014FBAB5A01}" destId="{79E7B522-A236-4731-8DD3-426917BAB718}" srcOrd="4" destOrd="0" presId="urn:microsoft.com/office/officeart/2005/8/layout/radial5"/>
    <dgm:cxn modelId="{50F8EA1C-20FF-40A8-8E4A-66E99BF43C2E}" type="presParOf" srcId="{8381D260-B98C-4917-9277-4014FBAB5A01}" destId="{0DD2B9AC-2BBE-427E-98B4-B8787EB4980A}" srcOrd="5" destOrd="0" presId="urn:microsoft.com/office/officeart/2005/8/layout/radial5"/>
    <dgm:cxn modelId="{B6A37E97-1777-44AC-9BBB-EAC98F85ADF2}" type="presParOf" srcId="{0DD2B9AC-2BBE-427E-98B4-B8787EB4980A}" destId="{B5D6AC1E-24AE-4435-A2CC-D6C19983195A}" srcOrd="0" destOrd="0" presId="urn:microsoft.com/office/officeart/2005/8/layout/radial5"/>
    <dgm:cxn modelId="{3EF735E6-89A1-495B-AFC9-68242DE9F9A9}" type="presParOf" srcId="{8381D260-B98C-4917-9277-4014FBAB5A01}" destId="{190AD737-E4EE-4918-94DA-EBA9B53EBDFE}" srcOrd="6" destOrd="0" presId="urn:microsoft.com/office/officeart/2005/8/layout/radial5"/>
    <dgm:cxn modelId="{F4320B2E-229E-4860-95A9-0AAADC7DE77D}" type="presParOf" srcId="{8381D260-B98C-4917-9277-4014FBAB5A01}" destId="{1AA0197C-B8BD-4E4F-BE13-099C38107D95}" srcOrd="7" destOrd="0" presId="urn:microsoft.com/office/officeart/2005/8/layout/radial5"/>
    <dgm:cxn modelId="{B320244B-EBAE-4ED8-845D-F23B13470E0C}" type="presParOf" srcId="{1AA0197C-B8BD-4E4F-BE13-099C38107D95}" destId="{2BE1ED36-37BD-495D-A571-114092D97DCC}" srcOrd="0" destOrd="0" presId="urn:microsoft.com/office/officeart/2005/8/layout/radial5"/>
    <dgm:cxn modelId="{1DD09D2B-9C9F-49B3-801A-ABBCFF297FE7}" type="presParOf" srcId="{8381D260-B98C-4917-9277-4014FBAB5A01}" destId="{9429BD63-E637-49BE-ACA9-7B2686203B3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78567C-B28E-4520-9C61-C5474A658069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0DE6579-6210-473F-9928-11E4943BFC9C}">
      <dgm:prSet phldrT="[Text]" custT="1"/>
      <dgm:spPr>
        <a:solidFill>
          <a:srgbClr val="626367"/>
        </a:solidFill>
      </dgm:spPr>
      <dgm:t>
        <a:bodyPr/>
        <a:lstStyle/>
        <a:p>
          <a:r>
            <a:rPr lang="en-US" sz="8800" b="1" dirty="0" smtClean="0">
              <a:solidFill>
                <a:schemeClr val="bg1"/>
              </a:solidFill>
            </a:rPr>
            <a:t>Employment</a:t>
          </a:r>
          <a:endParaRPr lang="en-US" sz="8800" b="1" dirty="0">
            <a:solidFill>
              <a:schemeClr val="bg1"/>
            </a:solidFill>
          </a:endParaRPr>
        </a:p>
      </dgm:t>
    </dgm:pt>
    <dgm:pt modelId="{FE7F53CD-157E-4219-98E2-3CE4474D5D1D}" type="parTrans" cxnId="{F5E840E2-35AA-49B2-ADA3-8116B7D50D2F}">
      <dgm:prSet/>
      <dgm:spPr/>
      <dgm:t>
        <a:bodyPr/>
        <a:lstStyle/>
        <a:p>
          <a:endParaRPr lang="en-US"/>
        </a:p>
      </dgm:t>
    </dgm:pt>
    <dgm:pt modelId="{F159A6F8-5CF8-4DB2-B98E-92E5B98886B9}" type="sibTrans" cxnId="{F5E840E2-35AA-49B2-ADA3-8116B7D50D2F}">
      <dgm:prSet/>
      <dgm:spPr/>
      <dgm:t>
        <a:bodyPr/>
        <a:lstStyle/>
        <a:p>
          <a:endParaRPr lang="en-US"/>
        </a:p>
      </dgm:t>
    </dgm:pt>
    <dgm:pt modelId="{D5F4446E-1293-4C5E-82F2-D276EC686918}">
      <dgm:prSet phldrT="[Text]"/>
      <dgm:spPr>
        <a:solidFill>
          <a:srgbClr val="232C64"/>
        </a:solidFill>
      </dgm:spPr>
      <dgm:t>
        <a:bodyPr/>
        <a:lstStyle/>
        <a:p>
          <a:pPr algn="ctr"/>
          <a:r>
            <a:rPr lang="en-US" dirty="0" smtClean="0"/>
            <a:t>Federal Work Study</a:t>
          </a:r>
          <a:endParaRPr lang="en-US" dirty="0"/>
        </a:p>
      </dgm:t>
    </dgm:pt>
    <dgm:pt modelId="{BB43A1B7-14F1-4363-9B8E-30BB72AB7CBA}" type="parTrans" cxnId="{99F752C7-C93E-4A78-AEEF-6480BCAFE5FA}">
      <dgm:prSet/>
      <dgm:spPr/>
      <dgm:t>
        <a:bodyPr/>
        <a:lstStyle/>
        <a:p>
          <a:endParaRPr lang="en-US"/>
        </a:p>
      </dgm:t>
    </dgm:pt>
    <dgm:pt modelId="{95D93FD8-FCFF-4842-94F7-AE929201A04B}" type="sibTrans" cxnId="{99F752C7-C93E-4A78-AEEF-6480BCAFE5FA}">
      <dgm:prSet/>
      <dgm:spPr/>
      <dgm:t>
        <a:bodyPr/>
        <a:lstStyle/>
        <a:p>
          <a:endParaRPr lang="en-US"/>
        </a:p>
      </dgm:t>
    </dgm:pt>
    <dgm:pt modelId="{7C022F66-A37C-4463-9D1F-F98068EDC4D7}">
      <dgm:prSet phldrT="[Text]"/>
      <dgm:spPr>
        <a:solidFill>
          <a:srgbClr val="0F8AC3"/>
        </a:solidFill>
      </dgm:spPr>
      <dgm:t>
        <a:bodyPr/>
        <a:lstStyle/>
        <a:p>
          <a:r>
            <a:rPr lang="en-US" dirty="0" smtClean="0"/>
            <a:t>Campus Employment</a:t>
          </a:r>
          <a:endParaRPr lang="en-US" dirty="0"/>
        </a:p>
      </dgm:t>
    </dgm:pt>
    <dgm:pt modelId="{303F214E-B210-43C8-8FE5-6C14DA54B2F9}" type="parTrans" cxnId="{8BD69B37-0DD3-40A9-B31E-51520511B2D2}">
      <dgm:prSet/>
      <dgm:spPr/>
      <dgm:t>
        <a:bodyPr/>
        <a:lstStyle/>
        <a:p>
          <a:endParaRPr lang="en-US"/>
        </a:p>
      </dgm:t>
    </dgm:pt>
    <dgm:pt modelId="{45957E04-E853-4DB6-96DE-C5FECE7F4C1B}" type="sibTrans" cxnId="{8BD69B37-0DD3-40A9-B31E-51520511B2D2}">
      <dgm:prSet/>
      <dgm:spPr/>
      <dgm:t>
        <a:bodyPr/>
        <a:lstStyle/>
        <a:p>
          <a:endParaRPr lang="en-US"/>
        </a:p>
      </dgm:t>
    </dgm:pt>
    <dgm:pt modelId="{3D3E0C7C-2969-4193-834A-C78B42FBD631}">
      <dgm:prSet phldrT="[Text]" custT="1"/>
      <dgm:spPr>
        <a:solidFill>
          <a:srgbClr val="626367"/>
        </a:solidFill>
      </dgm:spPr>
      <dgm:t>
        <a:bodyPr/>
        <a:lstStyle/>
        <a:p>
          <a:r>
            <a:rPr lang="en-US" sz="8800" b="1" dirty="0" smtClean="0">
              <a:solidFill>
                <a:schemeClr val="bg1"/>
              </a:solidFill>
            </a:rPr>
            <a:t>Loans</a:t>
          </a:r>
          <a:endParaRPr lang="en-US" sz="8800" b="1" dirty="0">
            <a:solidFill>
              <a:schemeClr val="bg1"/>
            </a:solidFill>
          </a:endParaRPr>
        </a:p>
      </dgm:t>
    </dgm:pt>
    <dgm:pt modelId="{D46A12EC-FBF6-49C0-80BB-A2680AD3FA3A}" type="parTrans" cxnId="{AE5D87F6-FD7F-4708-8D06-9145346AE7CB}">
      <dgm:prSet/>
      <dgm:spPr/>
      <dgm:t>
        <a:bodyPr/>
        <a:lstStyle/>
        <a:p>
          <a:endParaRPr lang="en-US"/>
        </a:p>
      </dgm:t>
    </dgm:pt>
    <dgm:pt modelId="{0E116C5E-4DC7-47ED-BEE6-58A74540A4B1}" type="sibTrans" cxnId="{AE5D87F6-FD7F-4708-8D06-9145346AE7CB}">
      <dgm:prSet/>
      <dgm:spPr/>
      <dgm:t>
        <a:bodyPr/>
        <a:lstStyle/>
        <a:p>
          <a:endParaRPr lang="en-US"/>
        </a:p>
      </dgm:t>
    </dgm:pt>
    <dgm:pt modelId="{61996726-A819-45B5-AB6B-237E6ADFC039}">
      <dgm:prSet phldrT="[Text]"/>
      <dgm:spPr>
        <a:solidFill>
          <a:srgbClr val="232C64"/>
        </a:solidFill>
      </dgm:spPr>
      <dgm:t>
        <a:bodyPr/>
        <a:lstStyle/>
        <a:p>
          <a:pPr algn="ctr"/>
          <a:r>
            <a:rPr lang="en-US" dirty="0" smtClean="0"/>
            <a:t>Stafford Loan</a:t>
          </a:r>
          <a:endParaRPr lang="en-US" dirty="0"/>
        </a:p>
      </dgm:t>
    </dgm:pt>
    <dgm:pt modelId="{2C1679E2-9274-4B82-8F3E-9E05B34C4FD0}" type="parTrans" cxnId="{3095014A-D9E0-40E3-8228-D619E603A401}">
      <dgm:prSet/>
      <dgm:spPr/>
      <dgm:t>
        <a:bodyPr/>
        <a:lstStyle/>
        <a:p>
          <a:endParaRPr lang="en-US"/>
        </a:p>
      </dgm:t>
    </dgm:pt>
    <dgm:pt modelId="{FA04840E-AAF9-49B8-985B-7FD805C6A970}" type="sibTrans" cxnId="{3095014A-D9E0-40E3-8228-D619E603A401}">
      <dgm:prSet/>
      <dgm:spPr/>
      <dgm:t>
        <a:bodyPr/>
        <a:lstStyle/>
        <a:p>
          <a:endParaRPr lang="en-US"/>
        </a:p>
      </dgm:t>
    </dgm:pt>
    <dgm:pt modelId="{7532B5CA-0DEA-4AF1-83F8-2A26CF22BFD5}">
      <dgm:prSet phldrT="[Text]"/>
      <dgm:spPr>
        <a:solidFill>
          <a:srgbClr val="0F8AC3"/>
        </a:solidFill>
      </dgm:spPr>
      <dgm:t>
        <a:bodyPr/>
        <a:lstStyle/>
        <a:p>
          <a:r>
            <a:rPr lang="en-US" dirty="0" smtClean="0"/>
            <a:t>Parent (PLUS) Loan</a:t>
          </a:r>
          <a:endParaRPr lang="en-US" dirty="0"/>
        </a:p>
      </dgm:t>
    </dgm:pt>
    <dgm:pt modelId="{60F88CDE-B81C-403A-9964-689166EC8AA5}" type="parTrans" cxnId="{8C901152-70D5-4CA6-A43F-F1F1CE9C6BFF}">
      <dgm:prSet/>
      <dgm:spPr/>
      <dgm:t>
        <a:bodyPr/>
        <a:lstStyle/>
        <a:p>
          <a:endParaRPr lang="en-US"/>
        </a:p>
      </dgm:t>
    </dgm:pt>
    <dgm:pt modelId="{BC43487D-E5C4-4BD9-A0CA-3CF9AD6D401D}" type="sibTrans" cxnId="{8C901152-70D5-4CA6-A43F-F1F1CE9C6BFF}">
      <dgm:prSet/>
      <dgm:spPr/>
      <dgm:t>
        <a:bodyPr/>
        <a:lstStyle/>
        <a:p>
          <a:endParaRPr lang="en-US"/>
        </a:p>
      </dgm:t>
    </dgm:pt>
    <dgm:pt modelId="{1ED5FBEA-8EE3-4E1E-812A-5065C5A86FD0}">
      <dgm:prSet phldrT="[Text]"/>
      <dgm:spPr>
        <a:solidFill>
          <a:srgbClr val="9E57A3"/>
        </a:solidFill>
      </dgm:spPr>
      <dgm:t>
        <a:bodyPr/>
        <a:lstStyle/>
        <a:p>
          <a:r>
            <a:rPr lang="en-US" dirty="0" smtClean="0"/>
            <a:t>Alternative Loans</a:t>
          </a:r>
          <a:endParaRPr lang="en-US" dirty="0"/>
        </a:p>
      </dgm:t>
    </dgm:pt>
    <dgm:pt modelId="{76477920-C2A3-40D0-A5B0-65006A9BBACD}" type="parTrans" cxnId="{A6654A73-8317-4A76-BBF1-50333CB89AC8}">
      <dgm:prSet/>
      <dgm:spPr/>
      <dgm:t>
        <a:bodyPr/>
        <a:lstStyle/>
        <a:p>
          <a:endParaRPr lang="en-US"/>
        </a:p>
      </dgm:t>
    </dgm:pt>
    <dgm:pt modelId="{8E7923A6-6588-485B-B465-DDE3D64C6034}" type="sibTrans" cxnId="{A6654A73-8317-4A76-BBF1-50333CB89AC8}">
      <dgm:prSet/>
      <dgm:spPr/>
      <dgm:t>
        <a:bodyPr/>
        <a:lstStyle/>
        <a:p>
          <a:endParaRPr lang="en-US"/>
        </a:p>
      </dgm:t>
    </dgm:pt>
    <dgm:pt modelId="{18445ECB-B434-4E7E-BB1E-D8A3662ABA1C}" type="pres">
      <dgm:prSet presAssocID="{3F78567C-B28E-4520-9C61-C5474A65806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F4118E-CB03-439D-B7AC-2E68D7AE6115}" type="pres">
      <dgm:prSet presAssocID="{30DE6579-6210-473F-9928-11E4943BFC9C}" presName="compNode" presStyleCnt="0"/>
      <dgm:spPr/>
      <dgm:t>
        <a:bodyPr/>
        <a:lstStyle/>
        <a:p>
          <a:endParaRPr lang="en-US"/>
        </a:p>
      </dgm:t>
    </dgm:pt>
    <dgm:pt modelId="{1633D5EB-7052-45C2-B192-D9E9B726707A}" type="pres">
      <dgm:prSet presAssocID="{30DE6579-6210-473F-9928-11E4943BFC9C}" presName="aNode" presStyleLbl="bgShp" presStyleIdx="0" presStyleCnt="2" custLinFactNeighborX="-989"/>
      <dgm:spPr/>
      <dgm:t>
        <a:bodyPr/>
        <a:lstStyle/>
        <a:p>
          <a:endParaRPr lang="en-US"/>
        </a:p>
      </dgm:t>
    </dgm:pt>
    <dgm:pt modelId="{EA5A585B-0922-4B9F-8E4C-93713775B9A4}" type="pres">
      <dgm:prSet presAssocID="{30DE6579-6210-473F-9928-11E4943BFC9C}" presName="textNode" presStyleLbl="bgShp" presStyleIdx="0" presStyleCnt="2"/>
      <dgm:spPr/>
      <dgm:t>
        <a:bodyPr/>
        <a:lstStyle/>
        <a:p>
          <a:endParaRPr lang="en-US"/>
        </a:p>
      </dgm:t>
    </dgm:pt>
    <dgm:pt modelId="{1944B9A7-5FE8-4C05-AB5F-62C0C393B5D5}" type="pres">
      <dgm:prSet presAssocID="{30DE6579-6210-473F-9928-11E4943BFC9C}" presName="compChildNode" presStyleCnt="0"/>
      <dgm:spPr/>
      <dgm:t>
        <a:bodyPr/>
        <a:lstStyle/>
        <a:p>
          <a:endParaRPr lang="en-US"/>
        </a:p>
      </dgm:t>
    </dgm:pt>
    <dgm:pt modelId="{A1E5D5B0-2B70-4864-AF42-79DAA897228C}" type="pres">
      <dgm:prSet presAssocID="{30DE6579-6210-473F-9928-11E4943BFC9C}" presName="theInnerList" presStyleCnt="0"/>
      <dgm:spPr/>
      <dgm:t>
        <a:bodyPr/>
        <a:lstStyle/>
        <a:p>
          <a:endParaRPr lang="en-US"/>
        </a:p>
      </dgm:t>
    </dgm:pt>
    <dgm:pt modelId="{FCD88DC7-0AC1-4B83-9F99-BD2309E12A29}" type="pres">
      <dgm:prSet presAssocID="{D5F4446E-1293-4C5E-82F2-D276EC686918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90BDAE-3911-468C-ADA0-52A3076D7AAF}" type="pres">
      <dgm:prSet presAssocID="{D5F4446E-1293-4C5E-82F2-D276EC686918}" presName="aSpace2" presStyleCnt="0"/>
      <dgm:spPr/>
      <dgm:t>
        <a:bodyPr/>
        <a:lstStyle/>
        <a:p>
          <a:endParaRPr lang="en-US"/>
        </a:p>
      </dgm:t>
    </dgm:pt>
    <dgm:pt modelId="{21EEAD67-0227-499F-9352-FE570B59F874}" type="pres">
      <dgm:prSet presAssocID="{7C022F66-A37C-4463-9D1F-F98068EDC4D7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F29691-AA01-483A-84B0-E621E7B9FC5D}" type="pres">
      <dgm:prSet presAssocID="{30DE6579-6210-473F-9928-11E4943BFC9C}" presName="aSpace" presStyleCnt="0"/>
      <dgm:spPr/>
      <dgm:t>
        <a:bodyPr/>
        <a:lstStyle/>
        <a:p>
          <a:endParaRPr lang="en-US"/>
        </a:p>
      </dgm:t>
    </dgm:pt>
    <dgm:pt modelId="{F251775A-EEBB-42F1-B473-E11EACFC70E9}" type="pres">
      <dgm:prSet presAssocID="{3D3E0C7C-2969-4193-834A-C78B42FBD631}" presName="compNode" presStyleCnt="0"/>
      <dgm:spPr/>
      <dgm:t>
        <a:bodyPr/>
        <a:lstStyle/>
        <a:p>
          <a:endParaRPr lang="en-US"/>
        </a:p>
      </dgm:t>
    </dgm:pt>
    <dgm:pt modelId="{744FD789-78A6-43C0-90F0-4E4DE1B805D3}" type="pres">
      <dgm:prSet presAssocID="{3D3E0C7C-2969-4193-834A-C78B42FBD631}" presName="aNode" presStyleLbl="bgShp" presStyleIdx="1" presStyleCnt="2" custLinFactNeighborY="258"/>
      <dgm:spPr/>
      <dgm:t>
        <a:bodyPr/>
        <a:lstStyle/>
        <a:p>
          <a:endParaRPr lang="en-US"/>
        </a:p>
      </dgm:t>
    </dgm:pt>
    <dgm:pt modelId="{0C04CA47-BE4F-4FE6-8BC4-EA17828BA17F}" type="pres">
      <dgm:prSet presAssocID="{3D3E0C7C-2969-4193-834A-C78B42FBD631}" presName="textNode" presStyleLbl="bgShp" presStyleIdx="1" presStyleCnt="2"/>
      <dgm:spPr/>
      <dgm:t>
        <a:bodyPr/>
        <a:lstStyle/>
        <a:p>
          <a:endParaRPr lang="en-US"/>
        </a:p>
      </dgm:t>
    </dgm:pt>
    <dgm:pt modelId="{3076B178-CEAD-4C1F-9F14-DC4490FF9F63}" type="pres">
      <dgm:prSet presAssocID="{3D3E0C7C-2969-4193-834A-C78B42FBD631}" presName="compChildNode" presStyleCnt="0"/>
      <dgm:spPr/>
      <dgm:t>
        <a:bodyPr/>
        <a:lstStyle/>
        <a:p>
          <a:endParaRPr lang="en-US"/>
        </a:p>
      </dgm:t>
    </dgm:pt>
    <dgm:pt modelId="{C2996E28-CC6A-4FB3-8312-2CC8DB7C4D8B}" type="pres">
      <dgm:prSet presAssocID="{3D3E0C7C-2969-4193-834A-C78B42FBD631}" presName="theInnerList" presStyleCnt="0"/>
      <dgm:spPr/>
      <dgm:t>
        <a:bodyPr/>
        <a:lstStyle/>
        <a:p>
          <a:endParaRPr lang="en-US"/>
        </a:p>
      </dgm:t>
    </dgm:pt>
    <dgm:pt modelId="{A06E336D-FA05-4D7A-AD33-F5C7316B2A71}" type="pres">
      <dgm:prSet presAssocID="{61996726-A819-45B5-AB6B-237E6ADFC039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1ACCD3-2C1C-4188-97AB-5BE88032BA88}" type="pres">
      <dgm:prSet presAssocID="{61996726-A819-45B5-AB6B-237E6ADFC039}" presName="aSpace2" presStyleCnt="0"/>
      <dgm:spPr/>
      <dgm:t>
        <a:bodyPr/>
        <a:lstStyle/>
        <a:p>
          <a:endParaRPr lang="en-US"/>
        </a:p>
      </dgm:t>
    </dgm:pt>
    <dgm:pt modelId="{CF04B65C-ECBC-4C64-907B-8E0398F1A92A}" type="pres">
      <dgm:prSet presAssocID="{7532B5CA-0DEA-4AF1-83F8-2A26CF22BFD5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D9FCAF-5C73-4FE3-A41E-817355D4CED3}" type="pres">
      <dgm:prSet presAssocID="{7532B5CA-0DEA-4AF1-83F8-2A26CF22BFD5}" presName="aSpace2" presStyleCnt="0"/>
      <dgm:spPr/>
      <dgm:t>
        <a:bodyPr/>
        <a:lstStyle/>
        <a:p>
          <a:endParaRPr lang="en-US"/>
        </a:p>
      </dgm:t>
    </dgm:pt>
    <dgm:pt modelId="{45134182-C34F-4BF6-B063-B8DB41B55AF1}" type="pres">
      <dgm:prSet presAssocID="{1ED5FBEA-8EE3-4E1E-812A-5065C5A86FD0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67AAB4-9D15-4580-85D0-CADAA50CB1D7}" type="presOf" srcId="{7532B5CA-0DEA-4AF1-83F8-2A26CF22BFD5}" destId="{CF04B65C-ECBC-4C64-907B-8E0398F1A92A}" srcOrd="0" destOrd="0" presId="urn:microsoft.com/office/officeart/2005/8/layout/lProcess2"/>
    <dgm:cxn modelId="{8BD69B37-0DD3-40A9-B31E-51520511B2D2}" srcId="{30DE6579-6210-473F-9928-11E4943BFC9C}" destId="{7C022F66-A37C-4463-9D1F-F98068EDC4D7}" srcOrd="1" destOrd="0" parTransId="{303F214E-B210-43C8-8FE5-6C14DA54B2F9}" sibTransId="{45957E04-E853-4DB6-96DE-C5FECE7F4C1B}"/>
    <dgm:cxn modelId="{D11A0956-F983-4066-82AB-8968AC0DF27F}" type="presOf" srcId="{3D3E0C7C-2969-4193-834A-C78B42FBD631}" destId="{744FD789-78A6-43C0-90F0-4E4DE1B805D3}" srcOrd="0" destOrd="0" presId="urn:microsoft.com/office/officeart/2005/8/layout/lProcess2"/>
    <dgm:cxn modelId="{A897CAA5-597E-471C-B4AC-98D836CD5936}" type="presOf" srcId="{30DE6579-6210-473F-9928-11E4943BFC9C}" destId="{1633D5EB-7052-45C2-B192-D9E9B726707A}" srcOrd="0" destOrd="0" presId="urn:microsoft.com/office/officeart/2005/8/layout/lProcess2"/>
    <dgm:cxn modelId="{F5E840E2-35AA-49B2-ADA3-8116B7D50D2F}" srcId="{3F78567C-B28E-4520-9C61-C5474A658069}" destId="{30DE6579-6210-473F-9928-11E4943BFC9C}" srcOrd="0" destOrd="0" parTransId="{FE7F53CD-157E-4219-98E2-3CE4474D5D1D}" sibTransId="{F159A6F8-5CF8-4DB2-B98E-92E5B98886B9}"/>
    <dgm:cxn modelId="{99F752C7-C93E-4A78-AEEF-6480BCAFE5FA}" srcId="{30DE6579-6210-473F-9928-11E4943BFC9C}" destId="{D5F4446E-1293-4C5E-82F2-D276EC686918}" srcOrd="0" destOrd="0" parTransId="{BB43A1B7-14F1-4363-9B8E-30BB72AB7CBA}" sibTransId="{95D93FD8-FCFF-4842-94F7-AE929201A04B}"/>
    <dgm:cxn modelId="{FE98C31A-6E68-47EF-A8FB-F3313B4317C1}" type="presOf" srcId="{3F78567C-B28E-4520-9C61-C5474A658069}" destId="{18445ECB-B434-4E7E-BB1E-D8A3662ABA1C}" srcOrd="0" destOrd="0" presId="urn:microsoft.com/office/officeart/2005/8/layout/lProcess2"/>
    <dgm:cxn modelId="{8C901152-70D5-4CA6-A43F-F1F1CE9C6BFF}" srcId="{3D3E0C7C-2969-4193-834A-C78B42FBD631}" destId="{7532B5CA-0DEA-4AF1-83F8-2A26CF22BFD5}" srcOrd="1" destOrd="0" parTransId="{60F88CDE-B81C-403A-9964-689166EC8AA5}" sibTransId="{BC43487D-E5C4-4BD9-A0CA-3CF9AD6D401D}"/>
    <dgm:cxn modelId="{5C9B4568-0ABA-41C3-ABBA-E5682C84EEF8}" type="presOf" srcId="{3D3E0C7C-2969-4193-834A-C78B42FBD631}" destId="{0C04CA47-BE4F-4FE6-8BC4-EA17828BA17F}" srcOrd="1" destOrd="0" presId="urn:microsoft.com/office/officeart/2005/8/layout/lProcess2"/>
    <dgm:cxn modelId="{501CFD9B-E2EB-4513-8EE1-696B6C523673}" type="presOf" srcId="{7C022F66-A37C-4463-9D1F-F98068EDC4D7}" destId="{21EEAD67-0227-499F-9352-FE570B59F874}" srcOrd="0" destOrd="0" presId="urn:microsoft.com/office/officeart/2005/8/layout/lProcess2"/>
    <dgm:cxn modelId="{3095014A-D9E0-40E3-8228-D619E603A401}" srcId="{3D3E0C7C-2969-4193-834A-C78B42FBD631}" destId="{61996726-A819-45B5-AB6B-237E6ADFC039}" srcOrd="0" destOrd="0" parTransId="{2C1679E2-9274-4B82-8F3E-9E05B34C4FD0}" sibTransId="{FA04840E-AAF9-49B8-985B-7FD805C6A970}"/>
    <dgm:cxn modelId="{85DFCB5D-4584-4060-87B2-9A0BEFA1D4B7}" type="presOf" srcId="{D5F4446E-1293-4C5E-82F2-D276EC686918}" destId="{FCD88DC7-0AC1-4B83-9F99-BD2309E12A29}" srcOrd="0" destOrd="0" presId="urn:microsoft.com/office/officeart/2005/8/layout/lProcess2"/>
    <dgm:cxn modelId="{AE5D87F6-FD7F-4708-8D06-9145346AE7CB}" srcId="{3F78567C-B28E-4520-9C61-C5474A658069}" destId="{3D3E0C7C-2969-4193-834A-C78B42FBD631}" srcOrd="1" destOrd="0" parTransId="{D46A12EC-FBF6-49C0-80BB-A2680AD3FA3A}" sibTransId="{0E116C5E-4DC7-47ED-BEE6-58A74540A4B1}"/>
    <dgm:cxn modelId="{A6654A73-8317-4A76-BBF1-50333CB89AC8}" srcId="{3D3E0C7C-2969-4193-834A-C78B42FBD631}" destId="{1ED5FBEA-8EE3-4E1E-812A-5065C5A86FD0}" srcOrd="2" destOrd="0" parTransId="{76477920-C2A3-40D0-A5B0-65006A9BBACD}" sibTransId="{8E7923A6-6588-485B-B465-DDE3D64C6034}"/>
    <dgm:cxn modelId="{1489D928-84FC-4E50-9E5C-C7E2E648391D}" type="presOf" srcId="{30DE6579-6210-473F-9928-11E4943BFC9C}" destId="{EA5A585B-0922-4B9F-8E4C-93713775B9A4}" srcOrd="1" destOrd="0" presId="urn:microsoft.com/office/officeart/2005/8/layout/lProcess2"/>
    <dgm:cxn modelId="{946C8D55-920D-47E8-80CC-9D1324248CB1}" type="presOf" srcId="{1ED5FBEA-8EE3-4E1E-812A-5065C5A86FD0}" destId="{45134182-C34F-4BF6-B063-B8DB41B55AF1}" srcOrd="0" destOrd="0" presId="urn:microsoft.com/office/officeart/2005/8/layout/lProcess2"/>
    <dgm:cxn modelId="{8533878B-FAE4-4E51-9E2D-1538BA8CF87D}" type="presOf" srcId="{61996726-A819-45B5-AB6B-237E6ADFC039}" destId="{A06E336D-FA05-4D7A-AD33-F5C7316B2A71}" srcOrd="0" destOrd="0" presId="urn:microsoft.com/office/officeart/2005/8/layout/lProcess2"/>
    <dgm:cxn modelId="{81015D8B-4D02-4FCC-BD87-153FEA808C7E}" type="presParOf" srcId="{18445ECB-B434-4E7E-BB1E-D8A3662ABA1C}" destId="{4FF4118E-CB03-439D-B7AC-2E68D7AE6115}" srcOrd="0" destOrd="0" presId="urn:microsoft.com/office/officeart/2005/8/layout/lProcess2"/>
    <dgm:cxn modelId="{BDD699DC-C9BE-476C-8C89-F0FB501D7C8C}" type="presParOf" srcId="{4FF4118E-CB03-439D-B7AC-2E68D7AE6115}" destId="{1633D5EB-7052-45C2-B192-D9E9B726707A}" srcOrd="0" destOrd="0" presId="urn:microsoft.com/office/officeart/2005/8/layout/lProcess2"/>
    <dgm:cxn modelId="{2162F059-5848-4838-989E-632429D2A07D}" type="presParOf" srcId="{4FF4118E-CB03-439D-B7AC-2E68D7AE6115}" destId="{EA5A585B-0922-4B9F-8E4C-93713775B9A4}" srcOrd="1" destOrd="0" presId="urn:microsoft.com/office/officeart/2005/8/layout/lProcess2"/>
    <dgm:cxn modelId="{2F274293-C733-44F9-99EF-8CCE7A54EA50}" type="presParOf" srcId="{4FF4118E-CB03-439D-B7AC-2E68D7AE6115}" destId="{1944B9A7-5FE8-4C05-AB5F-62C0C393B5D5}" srcOrd="2" destOrd="0" presId="urn:microsoft.com/office/officeart/2005/8/layout/lProcess2"/>
    <dgm:cxn modelId="{4D3B6654-C6B4-4867-92BA-6218C292AB9A}" type="presParOf" srcId="{1944B9A7-5FE8-4C05-AB5F-62C0C393B5D5}" destId="{A1E5D5B0-2B70-4864-AF42-79DAA897228C}" srcOrd="0" destOrd="0" presId="urn:microsoft.com/office/officeart/2005/8/layout/lProcess2"/>
    <dgm:cxn modelId="{588ED2F7-B0E9-480A-ADE4-D852A4ED1AAD}" type="presParOf" srcId="{A1E5D5B0-2B70-4864-AF42-79DAA897228C}" destId="{FCD88DC7-0AC1-4B83-9F99-BD2309E12A29}" srcOrd="0" destOrd="0" presId="urn:microsoft.com/office/officeart/2005/8/layout/lProcess2"/>
    <dgm:cxn modelId="{E591C8DE-7493-4240-8BF6-2F36A13E9738}" type="presParOf" srcId="{A1E5D5B0-2B70-4864-AF42-79DAA897228C}" destId="{9990BDAE-3911-468C-ADA0-52A3076D7AAF}" srcOrd="1" destOrd="0" presId="urn:microsoft.com/office/officeart/2005/8/layout/lProcess2"/>
    <dgm:cxn modelId="{6DEDAD9D-6BC2-4056-98F0-3C086D066060}" type="presParOf" srcId="{A1E5D5B0-2B70-4864-AF42-79DAA897228C}" destId="{21EEAD67-0227-499F-9352-FE570B59F874}" srcOrd="2" destOrd="0" presId="urn:microsoft.com/office/officeart/2005/8/layout/lProcess2"/>
    <dgm:cxn modelId="{68EA3443-EEC1-4E6E-B5EC-ACF0BEF914B7}" type="presParOf" srcId="{18445ECB-B434-4E7E-BB1E-D8A3662ABA1C}" destId="{B5F29691-AA01-483A-84B0-E621E7B9FC5D}" srcOrd="1" destOrd="0" presId="urn:microsoft.com/office/officeart/2005/8/layout/lProcess2"/>
    <dgm:cxn modelId="{80CF79B4-7086-4147-87CD-D276DC571C6E}" type="presParOf" srcId="{18445ECB-B434-4E7E-BB1E-D8A3662ABA1C}" destId="{F251775A-EEBB-42F1-B473-E11EACFC70E9}" srcOrd="2" destOrd="0" presId="urn:microsoft.com/office/officeart/2005/8/layout/lProcess2"/>
    <dgm:cxn modelId="{65747560-676B-444A-8D6D-5E54D648D76F}" type="presParOf" srcId="{F251775A-EEBB-42F1-B473-E11EACFC70E9}" destId="{744FD789-78A6-43C0-90F0-4E4DE1B805D3}" srcOrd="0" destOrd="0" presId="urn:microsoft.com/office/officeart/2005/8/layout/lProcess2"/>
    <dgm:cxn modelId="{83EC6B60-A6D1-4A0F-80D8-CD9AC15A924B}" type="presParOf" srcId="{F251775A-EEBB-42F1-B473-E11EACFC70E9}" destId="{0C04CA47-BE4F-4FE6-8BC4-EA17828BA17F}" srcOrd="1" destOrd="0" presId="urn:microsoft.com/office/officeart/2005/8/layout/lProcess2"/>
    <dgm:cxn modelId="{C7643326-1600-4BF7-8339-511DA3A1C74F}" type="presParOf" srcId="{F251775A-EEBB-42F1-B473-E11EACFC70E9}" destId="{3076B178-CEAD-4C1F-9F14-DC4490FF9F63}" srcOrd="2" destOrd="0" presId="urn:microsoft.com/office/officeart/2005/8/layout/lProcess2"/>
    <dgm:cxn modelId="{F0016487-4F16-4FC1-A893-B9769AA619FE}" type="presParOf" srcId="{3076B178-CEAD-4C1F-9F14-DC4490FF9F63}" destId="{C2996E28-CC6A-4FB3-8312-2CC8DB7C4D8B}" srcOrd="0" destOrd="0" presId="urn:microsoft.com/office/officeart/2005/8/layout/lProcess2"/>
    <dgm:cxn modelId="{BE3FEEE3-88E6-4CEC-B654-1BBC7BA262CE}" type="presParOf" srcId="{C2996E28-CC6A-4FB3-8312-2CC8DB7C4D8B}" destId="{A06E336D-FA05-4D7A-AD33-F5C7316B2A71}" srcOrd="0" destOrd="0" presId="urn:microsoft.com/office/officeart/2005/8/layout/lProcess2"/>
    <dgm:cxn modelId="{A1400DB1-B6B0-49AA-BE57-79859811AFC4}" type="presParOf" srcId="{C2996E28-CC6A-4FB3-8312-2CC8DB7C4D8B}" destId="{0B1ACCD3-2C1C-4188-97AB-5BE88032BA88}" srcOrd="1" destOrd="0" presId="urn:microsoft.com/office/officeart/2005/8/layout/lProcess2"/>
    <dgm:cxn modelId="{D620887D-3397-4F07-AD73-9B1FE9B1027B}" type="presParOf" srcId="{C2996E28-CC6A-4FB3-8312-2CC8DB7C4D8B}" destId="{CF04B65C-ECBC-4C64-907B-8E0398F1A92A}" srcOrd="2" destOrd="0" presId="urn:microsoft.com/office/officeart/2005/8/layout/lProcess2"/>
    <dgm:cxn modelId="{19B86DAE-0F31-43E8-95E7-3330D76DDFB3}" type="presParOf" srcId="{C2996E28-CC6A-4FB3-8312-2CC8DB7C4D8B}" destId="{9CD9FCAF-5C73-4FE3-A41E-817355D4CED3}" srcOrd="3" destOrd="0" presId="urn:microsoft.com/office/officeart/2005/8/layout/lProcess2"/>
    <dgm:cxn modelId="{93296785-F1E3-479C-8C41-09748395A536}" type="presParOf" srcId="{C2996E28-CC6A-4FB3-8312-2CC8DB7C4D8B}" destId="{45134182-C34F-4BF6-B063-B8DB41B55AF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85EA2C-5EE0-45AB-A98A-9A923C9DDD74}" type="doc">
      <dgm:prSet loTypeId="urn:microsoft.com/office/officeart/2005/8/layout/targe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860C689-241F-4D58-AFF8-324A008E2350}">
      <dgm:prSet phldrT="[Text]"/>
      <dgm:spPr>
        <a:ln>
          <a:solidFill>
            <a:srgbClr val="232C64"/>
          </a:solidFill>
        </a:ln>
      </dgm:spPr>
      <dgm:t>
        <a:bodyPr/>
        <a:lstStyle/>
        <a:p>
          <a:r>
            <a:rPr lang="en-US" b="1" smtClean="0"/>
            <a:t>Start early</a:t>
          </a:r>
          <a:endParaRPr lang="en-US" b="1" dirty="0"/>
        </a:p>
      </dgm:t>
    </dgm:pt>
    <dgm:pt modelId="{2FEF708E-6D50-488F-8AB0-013F7B4F10C1}" type="parTrans" cxnId="{EDB04D1C-1746-458F-8EB1-16680C69E30E}">
      <dgm:prSet/>
      <dgm:spPr/>
      <dgm:t>
        <a:bodyPr/>
        <a:lstStyle/>
        <a:p>
          <a:endParaRPr lang="en-US"/>
        </a:p>
      </dgm:t>
    </dgm:pt>
    <dgm:pt modelId="{9B868792-221E-4225-957A-CFBBB517112A}" type="sibTrans" cxnId="{EDB04D1C-1746-458F-8EB1-16680C69E30E}">
      <dgm:prSet/>
      <dgm:spPr/>
      <dgm:t>
        <a:bodyPr/>
        <a:lstStyle/>
        <a:p>
          <a:endParaRPr lang="en-US"/>
        </a:p>
      </dgm:t>
    </dgm:pt>
    <dgm:pt modelId="{A9C4D792-A235-48AC-9C93-57DAE3553F8A}">
      <dgm:prSet phldrT="[Text]"/>
      <dgm:spPr/>
      <dgm:t>
        <a:bodyPr/>
        <a:lstStyle/>
        <a:p>
          <a:r>
            <a:rPr lang="en-US" dirty="0" smtClean="0"/>
            <a:t>Request information from schools</a:t>
          </a:r>
          <a:endParaRPr lang="en-US" dirty="0"/>
        </a:p>
      </dgm:t>
    </dgm:pt>
    <dgm:pt modelId="{E2D3F5ED-02BB-49DC-AB89-99DEC650CDAF}" type="parTrans" cxnId="{CE7F0E92-6695-46F6-9F10-AC55276E1D28}">
      <dgm:prSet/>
      <dgm:spPr/>
      <dgm:t>
        <a:bodyPr/>
        <a:lstStyle/>
        <a:p>
          <a:endParaRPr lang="en-US"/>
        </a:p>
      </dgm:t>
    </dgm:pt>
    <dgm:pt modelId="{0316984E-0985-434C-B301-FF73FA876825}" type="sibTrans" cxnId="{CE7F0E92-6695-46F6-9F10-AC55276E1D28}">
      <dgm:prSet/>
      <dgm:spPr/>
      <dgm:t>
        <a:bodyPr/>
        <a:lstStyle/>
        <a:p>
          <a:endParaRPr lang="en-US"/>
        </a:p>
      </dgm:t>
    </dgm:pt>
    <dgm:pt modelId="{505F498A-123A-4117-9C07-398A09A257BB}">
      <dgm:prSet phldrT="[Text]"/>
      <dgm:spPr/>
      <dgm:t>
        <a:bodyPr/>
        <a:lstStyle/>
        <a:p>
          <a:r>
            <a:rPr lang="en-US" dirty="0" smtClean="0"/>
            <a:t>Visit campuses</a:t>
          </a:r>
          <a:endParaRPr lang="en-US" dirty="0"/>
        </a:p>
      </dgm:t>
    </dgm:pt>
    <dgm:pt modelId="{16AF8246-FDCF-4DB0-B302-B8FA5F120841}" type="parTrans" cxnId="{A3464FF9-1D0C-4B20-AF3A-E05F83502E67}">
      <dgm:prSet/>
      <dgm:spPr/>
      <dgm:t>
        <a:bodyPr/>
        <a:lstStyle/>
        <a:p>
          <a:endParaRPr lang="en-US"/>
        </a:p>
      </dgm:t>
    </dgm:pt>
    <dgm:pt modelId="{B2A6CA1A-6DD4-408C-9803-9FC80AC071AE}" type="sibTrans" cxnId="{A3464FF9-1D0C-4B20-AF3A-E05F83502E67}">
      <dgm:prSet/>
      <dgm:spPr/>
      <dgm:t>
        <a:bodyPr/>
        <a:lstStyle/>
        <a:p>
          <a:endParaRPr lang="en-US"/>
        </a:p>
      </dgm:t>
    </dgm:pt>
    <dgm:pt modelId="{2B8E1058-2409-4E09-B827-278FD3ED4C68}">
      <dgm:prSet phldrT="[Text]"/>
      <dgm:spPr>
        <a:ln>
          <a:solidFill>
            <a:srgbClr val="0F8AC3"/>
          </a:solidFill>
        </a:ln>
      </dgm:spPr>
      <dgm:t>
        <a:bodyPr/>
        <a:lstStyle/>
        <a:p>
          <a:r>
            <a:rPr lang="en-US" b="1" smtClean="0"/>
            <a:t>Request applications</a:t>
          </a:r>
          <a:endParaRPr lang="en-US" b="1" dirty="0"/>
        </a:p>
      </dgm:t>
    </dgm:pt>
    <dgm:pt modelId="{A399F63B-1892-42F6-BB53-5E495B368E78}" type="parTrans" cxnId="{5EFB4082-727C-4E4B-A9E8-3A793DDDADC5}">
      <dgm:prSet/>
      <dgm:spPr/>
      <dgm:t>
        <a:bodyPr/>
        <a:lstStyle/>
        <a:p>
          <a:endParaRPr lang="en-US"/>
        </a:p>
      </dgm:t>
    </dgm:pt>
    <dgm:pt modelId="{ACB30EF5-96C4-4BBA-A7FF-11D510C855C6}" type="sibTrans" cxnId="{5EFB4082-727C-4E4B-A9E8-3A793DDDADC5}">
      <dgm:prSet/>
      <dgm:spPr/>
      <dgm:t>
        <a:bodyPr/>
        <a:lstStyle/>
        <a:p>
          <a:endParaRPr lang="en-US"/>
        </a:p>
      </dgm:t>
    </dgm:pt>
    <dgm:pt modelId="{03139078-9F74-4A1F-9A8E-D66F7F179DEF}">
      <dgm:prSet phldrT="[Text]"/>
      <dgm:spPr/>
      <dgm:t>
        <a:bodyPr/>
        <a:lstStyle/>
        <a:p>
          <a:r>
            <a:rPr lang="en-US" dirty="0" smtClean="0"/>
            <a:t>Retake ACT or SAT</a:t>
          </a:r>
          <a:endParaRPr lang="en-US" dirty="0"/>
        </a:p>
      </dgm:t>
    </dgm:pt>
    <dgm:pt modelId="{D8C2F91D-2520-4C3F-B948-26579DBFEEAB}" type="parTrans" cxnId="{C6F2CA3E-322E-4474-A80B-479412AD842C}">
      <dgm:prSet/>
      <dgm:spPr/>
      <dgm:t>
        <a:bodyPr/>
        <a:lstStyle/>
        <a:p>
          <a:endParaRPr lang="en-US"/>
        </a:p>
      </dgm:t>
    </dgm:pt>
    <dgm:pt modelId="{EF0350EF-E3EB-4F01-B757-40ECDE42B9E1}" type="sibTrans" cxnId="{C6F2CA3E-322E-4474-A80B-479412AD842C}">
      <dgm:prSet/>
      <dgm:spPr/>
      <dgm:t>
        <a:bodyPr/>
        <a:lstStyle/>
        <a:p>
          <a:endParaRPr lang="en-US"/>
        </a:p>
      </dgm:t>
    </dgm:pt>
    <dgm:pt modelId="{464F51FA-A2C3-4DB9-B1AF-15FDC9C6D21C}">
      <dgm:prSet phldrT="[Text]"/>
      <dgm:spPr/>
      <dgm:t>
        <a:bodyPr/>
        <a:lstStyle/>
        <a:p>
          <a:r>
            <a:rPr lang="en-US" dirty="0" smtClean="0"/>
            <a:t>Search for scholarships</a:t>
          </a:r>
          <a:endParaRPr lang="en-US" dirty="0"/>
        </a:p>
      </dgm:t>
    </dgm:pt>
    <dgm:pt modelId="{91007B93-CACC-422F-84C4-1274013DB723}" type="parTrans" cxnId="{C2C11A87-F259-470C-B90D-F39B351A8FC9}">
      <dgm:prSet/>
      <dgm:spPr/>
      <dgm:t>
        <a:bodyPr/>
        <a:lstStyle/>
        <a:p>
          <a:endParaRPr lang="en-US"/>
        </a:p>
      </dgm:t>
    </dgm:pt>
    <dgm:pt modelId="{0F8C7392-83A0-4020-BDC5-A98B8A8C7208}" type="sibTrans" cxnId="{C2C11A87-F259-470C-B90D-F39B351A8FC9}">
      <dgm:prSet/>
      <dgm:spPr/>
      <dgm:t>
        <a:bodyPr/>
        <a:lstStyle/>
        <a:p>
          <a:endParaRPr lang="en-US"/>
        </a:p>
      </dgm:t>
    </dgm:pt>
    <dgm:pt modelId="{1464AFDF-3B21-47A0-9C04-55A5E72056F2}">
      <dgm:prSet phldrT="[Text]"/>
      <dgm:spPr>
        <a:ln>
          <a:solidFill>
            <a:srgbClr val="9E57A3"/>
          </a:solidFill>
        </a:ln>
      </dgm:spPr>
      <dgm:t>
        <a:bodyPr/>
        <a:lstStyle/>
        <a:p>
          <a:r>
            <a:rPr lang="en-US" b="1" smtClean="0"/>
            <a:t>Meet all deadlines</a:t>
          </a:r>
          <a:endParaRPr lang="en-US" b="1" dirty="0"/>
        </a:p>
      </dgm:t>
    </dgm:pt>
    <dgm:pt modelId="{8B992F83-0B1E-4655-9ED3-5A32F068BECF}" type="parTrans" cxnId="{DE3DF6C3-FD2A-4125-89E5-4BF498B0105F}">
      <dgm:prSet/>
      <dgm:spPr/>
      <dgm:t>
        <a:bodyPr/>
        <a:lstStyle/>
        <a:p>
          <a:endParaRPr lang="en-US"/>
        </a:p>
      </dgm:t>
    </dgm:pt>
    <dgm:pt modelId="{7F85892F-E8AF-4316-ACBA-0669D40044FA}" type="sibTrans" cxnId="{DE3DF6C3-FD2A-4125-89E5-4BF498B0105F}">
      <dgm:prSet/>
      <dgm:spPr/>
      <dgm:t>
        <a:bodyPr/>
        <a:lstStyle/>
        <a:p>
          <a:endParaRPr lang="en-US"/>
        </a:p>
      </dgm:t>
    </dgm:pt>
    <dgm:pt modelId="{80E8889A-9FF6-4587-AAC5-33C34655524B}">
      <dgm:prSet phldrT="[Text]"/>
      <dgm:spPr/>
      <dgm:t>
        <a:bodyPr/>
        <a:lstStyle/>
        <a:p>
          <a:r>
            <a:rPr lang="en-US" dirty="0" smtClean="0"/>
            <a:t>Ask questions</a:t>
          </a:r>
          <a:endParaRPr lang="en-US" dirty="0"/>
        </a:p>
      </dgm:t>
    </dgm:pt>
    <dgm:pt modelId="{607C18A5-4306-40FC-BE3D-D6307F8ABAF3}" type="parTrans" cxnId="{2F5E00D7-3FA5-42FD-B86A-3907D4F565F3}">
      <dgm:prSet/>
      <dgm:spPr/>
      <dgm:t>
        <a:bodyPr/>
        <a:lstStyle/>
        <a:p>
          <a:endParaRPr lang="en-US"/>
        </a:p>
      </dgm:t>
    </dgm:pt>
    <dgm:pt modelId="{C90E6322-7FB9-4E85-A989-F67B5FD379EE}" type="sibTrans" cxnId="{2F5E00D7-3FA5-42FD-B86A-3907D4F565F3}">
      <dgm:prSet/>
      <dgm:spPr/>
      <dgm:t>
        <a:bodyPr/>
        <a:lstStyle/>
        <a:p>
          <a:endParaRPr lang="en-US"/>
        </a:p>
      </dgm:t>
    </dgm:pt>
    <dgm:pt modelId="{B05CB33A-AA6B-410D-803A-106EDE12ABEC}">
      <dgm:prSet phldrT="[Text]"/>
      <dgm:spPr/>
      <dgm:t>
        <a:bodyPr/>
        <a:lstStyle/>
        <a:p>
          <a:r>
            <a:rPr lang="en-US" dirty="0" smtClean="0"/>
            <a:t>Complete applications</a:t>
          </a:r>
          <a:endParaRPr lang="en-US" dirty="0"/>
        </a:p>
      </dgm:t>
    </dgm:pt>
    <dgm:pt modelId="{B1767BD1-57D2-4461-B497-97DEEDED5289}" type="parTrans" cxnId="{75405264-BAF7-49C6-A1C3-98680DAF69F1}">
      <dgm:prSet/>
      <dgm:spPr/>
      <dgm:t>
        <a:bodyPr/>
        <a:lstStyle/>
        <a:p>
          <a:endParaRPr lang="en-US"/>
        </a:p>
      </dgm:t>
    </dgm:pt>
    <dgm:pt modelId="{9C025508-481F-4437-B0F9-A3FF2D36B747}" type="sibTrans" cxnId="{75405264-BAF7-49C6-A1C3-98680DAF69F1}">
      <dgm:prSet/>
      <dgm:spPr/>
      <dgm:t>
        <a:bodyPr/>
        <a:lstStyle/>
        <a:p>
          <a:endParaRPr lang="en-US"/>
        </a:p>
      </dgm:t>
    </dgm:pt>
    <dgm:pt modelId="{C353DDE6-77B7-465C-87EF-C39B702C068F}">
      <dgm:prSet phldrT="[Text]"/>
      <dgm:spPr/>
      <dgm:t>
        <a:bodyPr/>
        <a:lstStyle/>
        <a:p>
          <a:endParaRPr lang="en-US" dirty="0"/>
        </a:p>
      </dgm:t>
    </dgm:pt>
    <dgm:pt modelId="{2504C495-003E-41BE-BE1E-CAC7D25402FB}" type="parTrans" cxnId="{4289A113-4F21-47DE-AD16-26FD9766FFAF}">
      <dgm:prSet/>
      <dgm:spPr/>
      <dgm:t>
        <a:bodyPr/>
        <a:lstStyle/>
        <a:p>
          <a:endParaRPr lang="en-US"/>
        </a:p>
      </dgm:t>
    </dgm:pt>
    <dgm:pt modelId="{858EBD5F-B0E7-4B69-9D0E-F66CD4E4DE7F}" type="sibTrans" cxnId="{4289A113-4F21-47DE-AD16-26FD9766FFAF}">
      <dgm:prSet/>
      <dgm:spPr/>
      <dgm:t>
        <a:bodyPr/>
        <a:lstStyle/>
        <a:p>
          <a:endParaRPr lang="en-US"/>
        </a:p>
      </dgm:t>
    </dgm:pt>
    <dgm:pt modelId="{80831EED-6F62-43FA-B771-841C52182E5B}">
      <dgm:prSet phldrT="[Text]"/>
      <dgm:spPr/>
      <dgm:t>
        <a:bodyPr/>
        <a:lstStyle/>
        <a:p>
          <a:r>
            <a:rPr lang="en-US" dirty="0" smtClean="0"/>
            <a:t>FILE FAFSA October 1</a:t>
          </a:r>
          <a:endParaRPr lang="en-US" dirty="0"/>
        </a:p>
      </dgm:t>
    </dgm:pt>
    <dgm:pt modelId="{E5491614-B0B3-488A-B69C-CD44E5B28BC0}" type="parTrans" cxnId="{643F1C0D-C902-4C48-9591-8418A0546E8A}">
      <dgm:prSet/>
      <dgm:spPr/>
      <dgm:t>
        <a:bodyPr/>
        <a:lstStyle/>
        <a:p>
          <a:endParaRPr lang="en-US"/>
        </a:p>
      </dgm:t>
    </dgm:pt>
    <dgm:pt modelId="{7D9B25A3-32B8-44DE-9927-C5E2A9D0A199}" type="sibTrans" cxnId="{643F1C0D-C902-4C48-9591-8418A0546E8A}">
      <dgm:prSet/>
      <dgm:spPr/>
      <dgm:t>
        <a:bodyPr/>
        <a:lstStyle/>
        <a:p>
          <a:endParaRPr lang="en-US"/>
        </a:p>
      </dgm:t>
    </dgm:pt>
    <dgm:pt modelId="{38C0A1C3-1EFA-40C5-9282-204DD7B75626}" type="pres">
      <dgm:prSet presAssocID="{AE85EA2C-5EE0-45AB-A98A-9A923C9DDD7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E5CD65-3764-42AB-BCC1-7CECD87953D5}" type="pres">
      <dgm:prSet presAssocID="{6860C689-241F-4D58-AFF8-324A008E2350}" presName="circle1" presStyleLbl="node1" presStyleIdx="0" presStyleCnt="3"/>
      <dgm:spPr>
        <a:solidFill>
          <a:srgbClr val="232C64"/>
        </a:solidFill>
      </dgm:spPr>
      <dgm:t>
        <a:bodyPr/>
        <a:lstStyle/>
        <a:p>
          <a:endParaRPr lang="en-US"/>
        </a:p>
      </dgm:t>
    </dgm:pt>
    <dgm:pt modelId="{43407DE0-36BA-4452-B7D4-8C79F9DAF3AF}" type="pres">
      <dgm:prSet presAssocID="{6860C689-241F-4D58-AFF8-324A008E2350}" presName="space" presStyleCnt="0"/>
      <dgm:spPr/>
      <dgm:t>
        <a:bodyPr/>
        <a:lstStyle/>
        <a:p>
          <a:endParaRPr lang="en-US"/>
        </a:p>
      </dgm:t>
    </dgm:pt>
    <dgm:pt modelId="{44DE95D9-9FBA-4371-A7FC-3CC514BA1F8D}" type="pres">
      <dgm:prSet presAssocID="{6860C689-241F-4D58-AFF8-324A008E2350}" presName="rect1" presStyleLbl="alignAcc1" presStyleIdx="0" presStyleCnt="3"/>
      <dgm:spPr/>
      <dgm:t>
        <a:bodyPr/>
        <a:lstStyle/>
        <a:p>
          <a:endParaRPr lang="en-US"/>
        </a:p>
      </dgm:t>
    </dgm:pt>
    <dgm:pt modelId="{472154C4-5D4D-41E3-891C-DDE70DBCC7C7}" type="pres">
      <dgm:prSet presAssocID="{2B8E1058-2409-4E09-B827-278FD3ED4C68}" presName="vertSpace2" presStyleLbl="node1" presStyleIdx="0" presStyleCnt="3"/>
      <dgm:spPr/>
      <dgm:t>
        <a:bodyPr/>
        <a:lstStyle/>
        <a:p>
          <a:endParaRPr lang="en-US"/>
        </a:p>
      </dgm:t>
    </dgm:pt>
    <dgm:pt modelId="{C7CE13FD-E76C-4EFD-BAA3-AF6738063705}" type="pres">
      <dgm:prSet presAssocID="{2B8E1058-2409-4E09-B827-278FD3ED4C68}" presName="circle2" presStyleLbl="node1" presStyleIdx="1" presStyleCnt="3"/>
      <dgm:spPr>
        <a:solidFill>
          <a:srgbClr val="0F8AC3"/>
        </a:solidFill>
      </dgm:spPr>
      <dgm:t>
        <a:bodyPr/>
        <a:lstStyle/>
        <a:p>
          <a:endParaRPr lang="en-US"/>
        </a:p>
      </dgm:t>
    </dgm:pt>
    <dgm:pt modelId="{B94C0A81-795C-458F-B42C-8E96A029CFF1}" type="pres">
      <dgm:prSet presAssocID="{2B8E1058-2409-4E09-B827-278FD3ED4C68}" presName="rect2" presStyleLbl="alignAcc1" presStyleIdx="1" presStyleCnt="3"/>
      <dgm:spPr/>
      <dgm:t>
        <a:bodyPr/>
        <a:lstStyle/>
        <a:p>
          <a:endParaRPr lang="en-US"/>
        </a:p>
      </dgm:t>
    </dgm:pt>
    <dgm:pt modelId="{158B6897-644D-4310-8963-AA7E465A4FBF}" type="pres">
      <dgm:prSet presAssocID="{1464AFDF-3B21-47A0-9C04-55A5E72056F2}" presName="vertSpace3" presStyleLbl="node1" presStyleIdx="1" presStyleCnt="3"/>
      <dgm:spPr/>
      <dgm:t>
        <a:bodyPr/>
        <a:lstStyle/>
        <a:p>
          <a:endParaRPr lang="en-US"/>
        </a:p>
      </dgm:t>
    </dgm:pt>
    <dgm:pt modelId="{BB0C09FB-C55C-4295-B7BA-AAB22BF42ED8}" type="pres">
      <dgm:prSet presAssocID="{1464AFDF-3B21-47A0-9C04-55A5E72056F2}" presName="circle3" presStyleLbl="node1" presStyleIdx="2" presStyleCnt="3"/>
      <dgm:spPr>
        <a:solidFill>
          <a:srgbClr val="9E57A3"/>
        </a:solidFill>
      </dgm:spPr>
      <dgm:t>
        <a:bodyPr/>
        <a:lstStyle/>
        <a:p>
          <a:endParaRPr lang="en-US"/>
        </a:p>
      </dgm:t>
    </dgm:pt>
    <dgm:pt modelId="{322F4BE1-D517-4521-A6EB-762F5B6D3C1A}" type="pres">
      <dgm:prSet presAssocID="{1464AFDF-3B21-47A0-9C04-55A5E72056F2}" presName="rect3" presStyleLbl="alignAcc1" presStyleIdx="2" presStyleCnt="3"/>
      <dgm:spPr/>
      <dgm:t>
        <a:bodyPr/>
        <a:lstStyle/>
        <a:p>
          <a:endParaRPr lang="en-US"/>
        </a:p>
      </dgm:t>
    </dgm:pt>
    <dgm:pt modelId="{827B1755-18CC-4DC8-9E9F-C0CB019F5E3C}" type="pres">
      <dgm:prSet presAssocID="{6860C689-241F-4D58-AFF8-324A008E2350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FB0C3D-24C4-44CE-97E6-57E1FBAE6184}" type="pres">
      <dgm:prSet presAssocID="{6860C689-241F-4D58-AFF8-324A008E2350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A4FC6C-7C9A-4297-8506-E761A88AA58A}" type="pres">
      <dgm:prSet presAssocID="{2B8E1058-2409-4E09-B827-278FD3ED4C68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8F3A1F-B24A-4CF7-AC51-5E5A847C3B3C}" type="pres">
      <dgm:prSet presAssocID="{2B8E1058-2409-4E09-B827-278FD3ED4C68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CD81A0-C36A-440A-A34C-D4428A09146D}" type="pres">
      <dgm:prSet presAssocID="{1464AFDF-3B21-47A0-9C04-55A5E72056F2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58A67-8F73-46DB-A5A1-9603F01F9BB9}" type="pres">
      <dgm:prSet presAssocID="{1464AFDF-3B21-47A0-9C04-55A5E72056F2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5E00D7-3FA5-42FD-B86A-3907D4F565F3}" srcId="{1464AFDF-3B21-47A0-9C04-55A5E72056F2}" destId="{80E8889A-9FF6-4587-AAC5-33C34655524B}" srcOrd="0" destOrd="0" parTransId="{607C18A5-4306-40FC-BE3D-D6307F8ABAF3}" sibTransId="{C90E6322-7FB9-4E85-A989-F67B5FD379EE}"/>
    <dgm:cxn modelId="{1133D4E4-157B-4587-8108-685B4A4955FF}" type="presOf" srcId="{6860C689-241F-4D58-AFF8-324A008E2350}" destId="{44DE95D9-9FBA-4371-A7FC-3CC514BA1F8D}" srcOrd="0" destOrd="0" presId="urn:microsoft.com/office/officeart/2005/8/layout/target3"/>
    <dgm:cxn modelId="{85E62CEA-F07C-4A40-8EB0-1849083C4550}" type="presOf" srcId="{464F51FA-A2C3-4DB9-B1AF-15FDC9C6D21C}" destId="{468F3A1F-B24A-4CF7-AC51-5E5A847C3B3C}" srcOrd="0" destOrd="1" presId="urn:microsoft.com/office/officeart/2005/8/layout/target3"/>
    <dgm:cxn modelId="{D46B3583-C825-416F-AADB-B380EA4359AB}" type="presOf" srcId="{80831EED-6F62-43FA-B771-841C52182E5B}" destId="{468F3A1F-B24A-4CF7-AC51-5E5A847C3B3C}" srcOrd="0" destOrd="2" presId="urn:microsoft.com/office/officeart/2005/8/layout/target3"/>
    <dgm:cxn modelId="{7C18BFA5-83E7-4E22-B335-E0190E292C16}" type="presOf" srcId="{1464AFDF-3B21-47A0-9C04-55A5E72056F2}" destId="{E2CD81A0-C36A-440A-A34C-D4428A09146D}" srcOrd="1" destOrd="0" presId="urn:microsoft.com/office/officeart/2005/8/layout/target3"/>
    <dgm:cxn modelId="{F2BE1210-7F3F-4701-92EB-6DE158C4CD8B}" type="presOf" srcId="{03139078-9F74-4A1F-9A8E-D66F7F179DEF}" destId="{468F3A1F-B24A-4CF7-AC51-5E5A847C3B3C}" srcOrd="0" destOrd="0" presId="urn:microsoft.com/office/officeart/2005/8/layout/target3"/>
    <dgm:cxn modelId="{C20E0D45-9369-44E6-BA85-A27215C0B7F3}" type="presOf" srcId="{AE85EA2C-5EE0-45AB-A98A-9A923C9DDD74}" destId="{38C0A1C3-1EFA-40C5-9282-204DD7B75626}" srcOrd="0" destOrd="0" presId="urn:microsoft.com/office/officeart/2005/8/layout/target3"/>
    <dgm:cxn modelId="{1F0126C8-09C5-4E6B-B21F-59FA2F0D4255}" type="presOf" srcId="{505F498A-123A-4117-9C07-398A09A257BB}" destId="{12FB0C3D-24C4-44CE-97E6-57E1FBAE6184}" srcOrd="0" destOrd="1" presId="urn:microsoft.com/office/officeart/2005/8/layout/target3"/>
    <dgm:cxn modelId="{CE7F0E92-6695-46F6-9F10-AC55276E1D28}" srcId="{6860C689-241F-4D58-AFF8-324A008E2350}" destId="{A9C4D792-A235-48AC-9C93-57DAE3553F8A}" srcOrd="0" destOrd="0" parTransId="{E2D3F5ED-02BB-49DC-AB89-99DEC650CDAF}" sibTransId="{0316984E-0985-434C-B301-FF73FA876825}"/>
    <dgm:cxn modelId="{643F1C0D-C902-4C48-9591-8418A0546E8A}" srcId="{2B8E1058-2409-4E09-B827-278FD3ED4C68}" destId="{80831EED-6F62-43FA-B771-841C52182E5B}" srcOrd="2" destOrd="0" parTransId="{E5491614-B0B3-488A-B69C-CD44E5B28BC0}" sibTransId="{7D9B25A3-32B8-44DE-9927-C5E2A9D0A199}"/>
    <dgm:cxn modelId="{93C306F9-78FF-419D-9913-F2113B05D5AC}" type="presOf" srcId="{2B8E1058-2409-4E09-B827-278FD3ED4C68}" destId="{B94C0A81-795C-458F-B42C-8E96A029CFF1}" srcOrd="0" destOrd="0" presId="urn:microsoft.com/office/officeart/2005/8/layout/target3"/>
    <dgm:cxn modelId="{A3464FF9-1D0C-4B20-AF3A-E05F83502E67}" srcId="{6860C689-241F-4D58-AFF8-324A008E2350}" destId="{505F498A-123A-4117-9C07-398A09A257BB}" srcOrd="1" destOrd="0" parTransId="{16AF8246-FDCF-4DB0-B302-B8FA5F120841}" sibTransId="{B2A6CA1A-6DD4-408C-9803-9FC80AC071AE}"/>
    <dgm:cxn modelId="{EDB04D1C-1746-458F-8EB1-16680C69E30E}" srcId="{AE85EA2C-5EE0-45AB-A98A-9A923C9DDD74}" destId="{6860C689-241F-4D58-AFF8-324A008E2350}" srcOrd="0" destOrd="0" parTransId="{2FEF708E-6D50-488F-8AB0-013F7B4F10C1}" sibTransId="{9B868792-221E-4225-957A-CFBBB517112A}"/>
    <dgm:cxn modelId="{4289A113-4F21-47DE-AD16-26FD9766FFAF}" srcId="{1464AFDF-3B21-47A0-9C04-55A5E72056F2}" destId="{C353DDE6-77B7-465C-87EF-C39B702C068F}" srcOrd="2" destOrd="0" parTransId="{2504C495-003E-41BE-BE1E-CAC7D25402FB}" sibTransId="{858EBD5F-B0E7-4B69-9D0E-F66CD4E4DE7F}"/>
    <dgm:cxn modelId="{DE3DF6C3-FD2A-4125-89E5-4BF498B0105F}" srcId="{AE85EA2C-5EE0-45AB-A98A-9A923C9DDD74}" destId="{1464AFDF-3B21-47A0-9C04-55A5E72056F2}" srcOrd="2" destOrd="0" parTransId="{8B992F83-0B1E-4655-9ED3-5A32F068BECF}" sibTransId="{7F85892F-E8AF-4316-ACBA-0669D40044FA}"/>
    <dgm:cxn modelId="{C87C030C-602F-4485-9927-4DB8DA8F2840}" type="presOf" srcId="{C353DDE6-77B7-465C-87EF-C39B702C068F}" destId="{4EB58A67-8F73-46DB-A5A1-9603F01F9BB9}" srcOrd="0" destOrd="2" presId="urn:microsoft.com/office/officeart/2005/8/layout/target3"/>
    <dgm:cxn modelId="{E82CC87B-0001-4A30-8656-6D439378B1D2}" type="presOf" srcId="{2B8E1058-2409-4E09-B827-278FD3ED4C68}" destId="{59A4FC6C-7C9A-4297-8506-E761A88AA58A}" srcOrd="1" destOrd="0" presId="urn:microsoft.com/office/officeart/2005/8/layout/target3"/>
    <dgm:cxn modelId="{05077764-EBDA-4FBA-A127-A2D10361BCD6}" type="presOf" srcId="{A9C4D792-A235-48AC-9C93-57DAE3553F8A}" destId="{12FB0C3D-24C4-44CE-97E6-57E1FBAE6184}" srcOrd="0" destOrd="0" presId="urn:microsoft.com/office/officeart/2005/8/layout/target3"/>
    <dgm:cxn modelId="{B6992D8F-91F1-472E-A7FB-B50CAE92B427}" type="presOf" srcId="{6860C689-241F-4D58-AFF8-324A008E2350}" destId="{827B1755-18CC-4DC8-9E9F-C0CB019F5E3C}" srcOrd="1" destOrd="0" presId="urn:microsoft.com/office/officeart/2005/8/layout/target3"/>
    <dgm:cxn modelId="{CC2F3C57-BEC4-4B08-AC0B-9693D094EF9C}" type="presOf" srcId="{1464AFDF-3B21-47A0-9C04-55A5E72056F2}" destId="{322F4BE1-D517-4521-A6EB-762F5B6D3C1A}" srcOrd="0" destOrd="0" presId="urn:microsoft.com/office/officeart/2005/8/layout/target3"/>
    <dgm:cxn modelId="{998B5430-B6F5-4D93-BCEB-727B95E3E93A}" type="presOf" srcId="{80E8889A-9FF6-4587-AAC5-33C34655524B}" destId="{4EB58A67-8F73-46DB-A5A1-9603F01F9BB9}" srcOrd="0" destOrd="0" presId="urn:microsoft.com/office/officeart/2005/8/layout/target3"/>
    <dgm:cxn modelId="{278FF934-0774-4BC3-B5F0-0446F2B35930}" type="presOf" srcId="{B05CB33A-AA6B-410D-803A-106EDE12ABEC}" destId="{4EB58A67-8F73-46DB-A5A1-9603F01F9BB9}" srcOrd="0" destOrd="1" presId="urn:microsoft.com/office/officeart/2005/8/layout/target3"/>
    <dgm:cxn modelId="{75405264-BAF7-49C6-A1C3-98680DAF69F1}" srcId="{1464AFDF-3B21-47A0-9C04-55A5E72056F2}" destId="{B05CB33A-AA6B-410D-803A-106EDE12ABEC}" srcOrd="1" destOrd="0" parTransId="{B1767BD1-57D2-4461-B497-97DEEDED5289}" sibTransId="{9C025508-481F-4437-B0F9-A3FF2D36B747}"/>
    <dgm:cxn modelId="{C6F2CA3E-322E-4474-A80B-479412AD842C}" srcId="{2B8E1058-2409-4E09-B827-278FD3ED4C68}" destId="{03139078-9F74-4A1F-9A8E-D66F7F179DEF}" srcOrd="0" destOrd="0" parTransId="{D8C2F91D-2520-4C3F-B948-26579DBFEEAB}" sibTransId="{EF0350EF-E3EB-4F01-B757-40ECDE42B9E1}"/>
    <dgm:cxn modelId="{C2C11A87-F259-470C-B90D-F39B351A8FC9}" srcId="{2B8E1058-2409-4E09-B827-278FD3ED4C68}" destId="{464F51FA-A2C3-4DB9-B1AF-15FDC9C6D21C}" srcOrd="1" destOrd="0" parTransId="{91007B93-CACC-422F-84C4-1274013DB723}" sibTransId="{0F8C7392-83A0-4020-BDC5-A98B8A8C7208}"/>
    <dgm:cxn modelId="{5EFB4082-727C-4E4B-A9E8-3A793DDDADC5}" srcId="{AE85EA2C-5EE0-45AB-A98A-9A923C9DDD74}" destId="{2B8E1058-2409-4E09-B827-278FD3ED4C68}" srcOrd="1" destOrd="0" parTransId="{A399F63B-1892-42F6-BB53-5E495B368E78}" sibTransId="{ACB30EF5-96C4-4BBA-A7FF-11D510C855C6}"/>
    <dgm:cxn modelId="{D8EE041B-5AE6-4CC8-BE68-3D1661DABE73}" type="presParOf" srcId="{38C0A1C3-1EFA-40C5-9282-204DD7B75626}" destId="{25E5CD65-3764-42AB-BCC1-7CECD87953D5}" srcOrd="0" destOrd="0" presId="urn:microsoft.com/office/officeart/2005/8/layout/target3"/>
    <dgm:cxn modelId="{23717804-9707-46F6-ABD2-63DE32982A8E}" type="presParOf" srcId="{38C0A1C3-1EFA-40C5-9282-204DD7B75626}" destId="{43407DE0-36BA-4452-B7D4-8C79F9DAF3AF}" srcOrd="1" destOrd="0" presId="urn:microsoft.com/office/officeart/2005/8/layout/target3"/>
    <dgm:cxn modelId="{E206803E-B0CA-4628-A301-6DF4EBA52A7F}" type="presParOf" srcId="{38C0A1C3-1EFA-40C5-9282-204DD7B75626}" destId="{44DE95D9-9FBA-4371-A7FC-3CC514BA1F8D}" srcOrd="2" destOrd="0" presId="urn:microsoft.com/office/officeart/2005/8/layout/target3"/>
    <dgm:cxn modelId="{50F8F768-8753-461C-ABB9-C1ABC6E62DED}" type="presParOf" srcId="{38C0A1C3-1EFA-40C5-9282-204DD7B75626}" destId="{472154C4-5D4D-41E3-891C-DDE70DBCC7C7}" srcOrd="3" destOrd="0" presId="urn:microsoft.com/office/officeart/2005/8/layout/target3"/>
    <dgm:cxn modelId="{1FCBF445-6919-436D-93A2-FD4DB18D2FB2}" type="presParOf" srcId="{38C0A1C3-1EFA-40C5-9282-204DD7B75626}" destId="{C7CE13FD-E76C-4EFD-BAA3-AF6738063705}" srcOrd="4" destOrd="0" presId="urn:microsoft.com/office/officeart/2005/8/layout/target3"/>
    <dgm:cxn modelId="{1426B63C-E078-4FD1-B52D-BE976AE2677B}" type="presParOf" srcId="{38C0A1C3-1EFA-40C5-9282-204DD7B75626}" destId="{B94C0A81-795C-458F-B42C-8E96A029CFF1}" srcOrd="5" destOrd="0" presId="urn:microsoft.com/office/officeart/2005/8/layout/target3"/>
    <dgm:cxn modelId="{80C6797E-4269-48A3-852B-A8AB74E8654E}" type="presParOf" srcId="{38C0A1C3-1EFA-40C5-9282-204DD7B75626}" destId="{158B6897-644D-4310-8963-AA7E465A4FBF}" srcOrd="6" destOrd="0" presId="urn:microsoft.com/office/officeart/2005/8/layout/target3"/>
    <dgm:cxn modelId="{C9D0519C-1983-44A1-A1E0-8F6CF0124141}" type="presParOf" srcId="{38C0A1C3-1EFA-40C5-9282-204DD7B75626}" destId="{BB0C09FB-C55C-4295-B7BA-AAB22BF42ED8}" srcOrd="7" destOrd="0" presId="urn:microsoft.com/office/officeart/2005/8/layout/target3"/>
    <dgm:cxn modelId="{7240A30A-9773-4D30-8D9D-14D9C4033895}" type="presParOf" srcId="{38C0A1C3-1EFA-40C5-9282-204DD7B75626}" destId="{322F4BE1-D517-4521-A6EB-762F5B6D3C1A}" srcOrd="8" destOrd="0" presId="urn:microsoft.com/office/officeart/2005/8/layout/target3"/>
    <dgm:cxn modelId="{385457D1-5989-42E9-85AD-F6F8356C9D6B}" type="presParOf" srcId="{38C0A1C3-1EFA-40C5-9282-204DD7B75626}" destId="{827B1755-18CC-4DC8-9E9F-C0CB019F5E3C}" srcOrd="9" destOrd="0" presId="urn:microsoft.com/office/officeart/2005/8/layout/target3"/>
    <dgm:cxn modelId="{52913BFD-EAE0-4B6F-9617-6B9FCA23C2DF}" type="presParOf" srcId="{38C0A1C3-1EFA-40C5-9282-204DD7B75626}" destId="{12FB0C3D-24C4-44CE-97E6-57E1FBAE6184}" srcOrd="10" destOrd="0" presId="urn:microsoft.com/office/officeart/2005/8/layout/target3"/>
    <dgm:cxn modelId="{4B52C8A6-7DDA-48CC-A1D9-B6777B319B1B}" type="presParOf" srcId="{38C0A1C3-1EFA-40C5-9282-204DD7B75626}" destId="{59A4FC6C-7C9A-4297-8506-E761A88AA58A}" srcOrd="11" destOrd="0" presId="urn:microsoft.com/office/officeart/2005/8/layout/target3"/>
    <dgm:cxn modelId="{D47596DD-66DC-41E1-BE54-C682445EE3AC}" type="presParOf" srcId="{38C0A1C3-1EFA-40C5-9282-204DD7B75626}" destId="{468F3A1F-B24A-4CF7-AC51-5E5A847C3B3C}" srcOrd="12" destOrd="0" presId="urn:microsoft.com/office/officeart/2005/8/layout/target3"/>
    <dgm:cxn modelId="{2025D27D-0615-486C-AB14-87E38F60C8EA}" type="presParOf" srcId="{38C0A1C3-1EFA-40C5-9282-204DD7B75626}" destId="{E2CD81A0-C36A-440A-A34C-D4428A09146D}" srcOrd="13" destOrd="0" presId="urn:microsoft.com/office/officeart/2005/8/layout/target3"/>
    <dgm:cxn modelId="{F828A1FB-D253-4314-A006-5084BC620A0A}" type="presParOf" srcId="{38C0A1C3-1EFA-40C5-9282-204DD7B75626}" destId="{4EB58A67-8F73-46DB-A5A1-9603F01F9BB9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EFC9C-04E5-4C9B-BEF8-54941E09AA9E}">
      <dsp:nvSpPr>
        <dsp:cNvPr id="0" name=""/>
        <dsp:cNvSpPr/>
      </dsp:nvSpPr>
      <dsp:spPr>
        <a:xfrm>
          <a:off x="7351512" y="4073833"/>
          <a:ext cx="3872172" cy="3719820"/>
        </a:xfrm>
        <a:prstGeom prst="ellipse">
          <a:avLst/>
        </a:prstGeom>
        <a:solidFill>
          <a:srgbClr val="232C6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Scholarships &amp; Grants</a:t>
          </a:r>
          <a:endParaRPr lang="en-US" sz="3300" b="1" kern="1200" dirty="0"/>
        </a:p>
      </dsp:txBody>
      <dsp:txXfrm>
        <a:off x="7918578" y="4618588"/>
        <a:ext cx="2738040" cy="2630310"/>
      </dsp:txXfrm>
    </dsp:sp>
    <dsp:sp modelId="{3ED27319-AE00-4F4B-A032-9287244C3F13}">
      <dsp:nvSpPr>
        <dsp:cNvPr id="0" name=""/>
        <dsp:cNvSpPr/>
      </dsp:nvSpPr>
      <dsp:spPr>
        <a:xfrm rot="16200000">
          <a:off x="9036575" y="3084003"/>
          <a:ext cx="502047" cy="1060817"/>
        </a:xfrm>
        <a:prstGeom prst="rightArrow">
          <a:avLst>
            <a:gd name="adj1" fmla="val 60000"/>
            <a:gd name="adj2" fmla="val 50000"/>
          </a:avLst>
        </a:prstGeom>
        <a:solidFill>
          <a:srgbClr val="0F8AC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/>
        </a:p>
      </dsp:txBody>
      <dsp:txXfrm>
        <a:off x="9111882" y="3371473"/>
        <a:ext cx="351433" cy="636491"/>
      </dsp:txXfrm>
    </dsp:sp>
    <dsp:sp modelId="{F3BF032C-294E-4D6A-863C-50DB73F810E0}">
      <dsp:nvSpPr>
        <dsp:cNvPr id="0" name=""/>
        <dsp:cNvSpPr/>
      </dsp:nvSpPr>
      <dsp:spPr>
        <a:xfrm>
          <a:off x="7727572" y="6520"/>
          <a:ext cx="3120052" cy="3120052"/>
        </a:xfrm>
        <a:prstGeom prst="ellipse">
          <a:avLst/>
        </a:prstGeom>
        <a:solidFill>
          <a:srgbClr val="9E57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Federal</a:t>
          </a:r>
          <a:endParaRPr lang="en-US" sz="2800" b="1" kern="1200" dirty="0"/>
        </a:p>
      </dsp:txBody>
      <dsp:txXfrm>
        <a:off x="8184493" y="463441"/>
        <a:ext cx="2206210" cy="2206210"/>
      </dsp:txXfrm>
    </dsp:sp>
    <dsp:sp modelId="{33B5CBE5-A4AC-4C30-B103-52A7C00BDEA7}">
      <dsp:nvSpPr>
        <dsp:cNvPr id="0" name=""/>
        <dsp:cNvSpPr/>
      </dsp:nvSpPr>
      <dsp:spPr>
        <a:xfrm>
          <a:off x="11415323" y="5403334"/>
          <a:ext cx="461674" cy="1060817"/>
        </a:xfrm>
        <a:prstGeom prst="rightArrow">
          <a:avLst>
            <a:gd name="adj1" fmla="val 60000"/>
            <a:gd name="adj2" fmla="val 50000"/>
          </a:avLst>
        </a:prstGeom>
        <a:solidFill>
          <a:srgbClr val="0F8AC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/>
        </a:p>
      </dsp:txBody>
      <dsp:txXfrm>
        <a:off x="11415323" y="5615497"/>
        <a:ext cx="323172" cy="636491"/>
      </dsp:txXfrm>
    </dsp:sp>
    <dsp:sp modelId="{79E7B522-A236-4731-8DD3-426917BAB718}">
      <dsp:nvSpPr>
        <dsp:cNvPr id="0" name=""/>
        <dsp:cNvSpPr/>
      </dsp:nvSpPr>
      <dsp:spPr>
        <a:xfrm>
          <a:off x="12094768" y="4373717"/>
          <a:ext cx="3120052" cy="3120052"/>
        </a:xfrm>
        <a:prstGeom prst="ellipse">
          <a:avLst/>
        </a:prstGeom>
        <a:solidFill>
          <a:srgbClr val="6263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State</a:t>
          </a:r>
          <a:endParaRPr lang="en-US" sz="2800" b="1" kern="1200" dirty="0"/>
        </a:p>
      </dsp:txBody>
      <dsp:txXfrm>
        <a:off x="12551689" y="4830638"/>
        <a:ext cx="2206210" cy="2206210"/>
      </dsp:txXfrm>
    </dsp:sp>
    <dsp:sp modelId="{0DD2B9AC-2BBE-427E-98B4-B8787EB4980A}">
      <dsp:nvSpPr>
        <dsp:cNvPr id="0" name=""/>
        <dsp:cNvSpPr/>
      </dsp:nvSpPr>
      <dsp:spPr>
        <a:xfrm rot="5400000">
          <a:off x="9036575" y="7722665"/>
          <a:ext cx="502047" cy="1060817"/>
        </a:xfrm>
        <a:prstGeom prst="rightArrow">
          <a:avLst>
            <a:gd name="adj1" fmla="val 60000"/>
            <a:gd name="adj2" fmla="val 50000"/>
          </a:avLst>
        </a:prstGeom>
        <a:solidFill>
          <a:srgbClr val="0F8AC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/>
        </a:p>
      </dsp:txBody>
      <dsp:txXfrm>
        <a:off x="9111882" y="7859521"/>
        <a:ext cx="351433" cy="636491"/>
      </dsp:txXfrm>
    </dsp:sp>
    <dsp:sp modelId="{190AD737-E4EE-4918-94DA-EBA9B53EBDFE}">
      <dsp:nvSpPr>
        <dsp:cNvPr id="0" name=""/>
        <dsp:cNvSpPr/>
      </dsp:nvSpPr>
      <dsp:spPr>
        <a:xfrm>
          <a:off x="7727572" y="8740913"/>
          <a:ext cx="3120052" cy="3120052"/>
        </a:xfrm>
        <a:prstGeom prst="ellipse">
          <a:avLst/>
        </a:prstGeom>
        <a:solidFill>
          <a:srgbClr val="9E57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Institutional</a:t>
          </a:r>
          <a:endParaRPr lang="en-US" sz="2800" b="1" kern="1200" dirty="0"/>
        </a:p>
      </dsp:txBody>
      <dsp:txXfrm>
        <a:off x="8184493" y="9197834"/>
        <a:ext cx="2206210" cy="2206210"/>
      </dsp:txXfrm>
    </dsp:sp>
    <dsp:sp modelId="{1AA0197C-B8BD-4E4F-BE13-099C38107D95}">
      <dsp:nvSpPr>
        <dsp:cNvPr id="0" name=""/>
        <dsp:cNvSpPr/>
      </dsp:nvSpPr>
      <dsp:spPr>
        <a:xfrm rot="10800000">
          <a:off x="6698200" y="5403334"/>
          <a:ext cx="461674" cy="1060817"/>
        </a:xfrm>
        <a:prstGeom prst="rightArrow">
          <a:avLst>
            <a:gd name="adj1" fmla="val 60000"/>
            <a:gd name="adj2" fmla="val 50000"/>
          </a:avLst>
        </a:prstGeom>
        <a:solidFill>
          <a:srgbClr val="0F8AC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/>
        </a:p>
      </dsp:txBody>
      <dsp:txXfrm rot="10800000">
        <a:off x="6836702" y="5615497"/>
        <a:ext cx="323172" cy="636491"/>
      </dsp:txXfrm>
    </dsp:sp>
    <dsp:sp modelId="{9429BD63-E637-49BE-ACA9-7B2686203B3D}">
      <dsp:nvSpPr>
        <dsp:cNvPr id="0" name=""/>
        <dsp:cNvSpPr/>
      </dsp:nvSpPr>
      <dsp:spPr>
        <a:xfrm>
          <a:off x="3360376" y="4373717"/>
          <a:ext cx="3120052" cy="3120052"/>
        </a:xfrm>
        <a:prstGeom prst="ellipse">
          <a:avLst/>
        </a:prstGeom>
        <a:solidFill>
          <a:srgbClr val="6263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Private</a:t>
          </a:r>
          <a:endParaRPr lang="en-US" sz="2800" b="1" kern="1200" dirty="0"/>
        </a:p>
      </dsp:txBody>
      <dsp:txXfrm>
        <a:off x="3817297" y="4830638"/>
        <a:ext cx="2206210" cy="2206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3D5EB-7052-45C2-B192-D9E9B726707A}">
      <dsp:nvSpPr>
        <dsp:cNvPr id="0" name=""/>
        <dsp:cNvSpPr/>
      </dsp:nvSpPr>
      <dsp:spPr>
        <a:xfrm>
          <a:off x="0" y="0"/>
          <a:ext cx="7802057" cy="9092995"/>
        </a:xfrm>
        <a:prstGeom prst="roundRect">
          <a:avLst>
            <a:gd name="adj" fmla="val 10000"/>
          </a:avLst>
        </a:prstGeom>
        <a:solidFill>
          <a:srgbClr val="62636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280" tIns="335280" rIns="335280" bIns="335280" numCol="1" spcCol="1270" anchor="ctr" anchorCtr="0">
          <a:noAutofit/>
        </a:bodyPr>
        <a:lstStyle/>
        <a:p>
          <a:pPr lvl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800" b="1" kern="1200" dirty="0" smtClean="0">
              <a:solidFill>
                <a:schemeClr val="bg1"/>
              </a:solidFill>
            </a:rPr>
            <a:t>Employment</a:t>
          </a:r>
          <a:endParaRPr lang="en-US" sz="8800" b="1" kern="1200" dirty="0">
            <a:solidFill>
              <a:schemeClr val="bg1"/>
            </a:solidFill>
          </a:endParaRPr>
        </a:p>
      </dsp:txBody>
      <dsp:txXfrm>
        <a:off x="0" y="0"/>
        <a:ext cx="7802057" cy="2727898"/>
      </dsp:txXfrm>
    </dsp:sp>
    <dsp:sp modelId="{FCD88DC7-0AC1-4B83-9F99-BD2309E12A29}">
      <dsp:nvSpPr>
        <dsp:cNvPr id="0" name=""/>
        <dsp:cNvSpPr/>
      </dsp:nvSpPr>
      <dsp:spPr>
        <a:xfrm>
          <a:off x="788316" y="2730562"/>
          <a:ext cx="6241645" cy="2741662"/>
        </a:xfrm>
        <a:prstGeom prst="roundRect">
          <a:avLst>
            <a:gd name="adj" fmla="val 10000"/>
          </a:avLst>
        </a:prstGeom>
        <a:solidFill>
          <a:srgbClr val="232C6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104775" rIns="139700" bIns="10477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Federal Work Study</a:t>
          </a:r>
          <a:endParaRPr lang="en-US" sz="5500" kern="1200" dirty="0"/>
        </a:p>
      </dsp:txBody>
      <dsp:txXfrm>
        <a:off x="868617" y="2810863"/>
        <a:ext cx="6081043" cy="2581060"/>
      </dsp:txXfrm>
    </dsp:sp>
    <dsp:sp modelId="{21EEAD67-0227-499F-9352-FE570B59F874}">
      <dsp:nvSpPr>
        <dsp:cNvPr id="0" name=""/>
        <dsp:cNvSpPr/>
      </dsp:nvSpPr>
      <dsp:spPr>
        <a:xfrm>
          <a:off x="788316" y="5894018"/>
          <a:ext cx="6241645" cy="2741662"/>
        </a:xfrm>
        <a:prstGeom prst="roundRect">
          <a:avLst>
            <a:gd name="adj" fmla="val 10000"/>
          </a:avLst>
        </a:prstGeom>
        <a:solidFill>
          <a:srgbClr val="0F8AC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104775" rIns="139700" bIns="10477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Campus Employment</a:t>
          </a:r>
          <a:endParaRPr lang="en-US" sz="5500" kern="1200" dirty="0"/>
        </a:p>
      </dsp:txBody>
      <dsp:txXfrm>
        <a:off x="868617" y="5974319"/>
        <a:ext cx="6081043" cy="2581060"/>
      </dsp:txXfrm>
    </dsp:sp>
    <dsp:sp modelId="{744FD789-78A6-43C0-90F0-4E4DE1B805D3}">
      <dsp:nvSpPr>
        <dsp:cNvPr id="0" name=""/>
        <dsp:cNvSpPr/>
      </dsp:nvSpPr>
      <dsp:spPr>
        <a:xfrm>
          <a:off x="8395322" y="0"/>
          <a:ext cx="7802057" cy="9092995"/>
        </a:xfrm>
        <a:prstGeom prst="roundRect">
          <a:avLst>
            <a:gd name="adj" fmla="val 10000"/>
          </a:avLst>
        </a:prstGeom>
        <a:solidFill>
          <a:srgbClr val="62636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280" tIns="335280" rIns="335280" bIns="335280" numCol="1" spcCol="1270" anchor="ctr" anchorCtr="0">
          <a:noAutofit/>
        </a:bodyPr>
        <a:lstStyle/>
        <a:p>
          <a:pPr lvl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800" b="1" kern="1200" dirty="0" smtClean="0">
              <a:solidFill>
                <a:schemeClr val="bg1"/>
              </a:solidFill>
            </a:rPr>
            <a:t>Loans</a:t>
          </a:r>
          <a:endParaRPr lang="en-US" sz="8800" b="1" kern="1200" dirty="0">
            <a:solidFill>
              <a:schemeClr val="bg1"/>
            </a:solidFill>
          </a:endParaRPr>
        </a:p>
      </dsp:txBody>
      <dsp:txXfrm>
        <a:off x="8395322" y="0"/>
        <a:ext cx="7802057" cy="2727898"/>
      </dsp:txXfrm>
    </dsp:sp>
    <dsp:sp modelId="{A06E336D-FA05-4D7A-AD33-F5C7316B2A71}">
      <dsp:nvSpPr>
        <dsp:cNvPr id="0" name=""/>
        <dsp:cNvSpPr/>
      </dsp:nvSpPr>
      <dsp:spPr>
        <a:xfrm>
          <a:off x="9175527" y="2728675"/>
          <a:ext cx="6241645" cy="1786409"/>
        </a:xfrm>
        <a:prstGeom prst="roundRect">
          <a:avLst>
            <a:gd name="adj" fmla="val 10000"/>
          </a:avLst>
        </a:prstGeom>
        <a:solidFill>
          <a:srgbClr val="232C6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104775" rIns="139700" bIns="10477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Stafford Loan</a:t>
          </a:r>
          <a:endParaRPr lang="en-US" sz="5500" kern="1200" dirty="0"/>
        </a:p>
      </dsp:txBody>
      <dsp:txXfrm>
        <a:off x="9227849" y="2780997"/>
        <a:ext cx="6137001" cy="1681765"/>
      </dsp:txXfrm>
    </dsp:sp>
    <dsp:sp modelId="{CF04B65C-ECBC-4C64-907B-8E0398F1A92A}">
      <dsp:nvSpPr>
        <dsp:cNvPr id="0" name=""/>
        <dsp:cNvSpPr/>
      </dsp:nvSpPr>
      <dsp:spPr>
        <a:xfrm>
          <a:off x="9175527" y="4789917"/>
          <a:ext cx="6241645" cy="1786409"/>
        </a:xfrm>
        <a:prstGeom prst="roundRect">
          <a:avLst>
            <a:gd name="adj" fmla="val 10000"/>
          </a:avLst>
        </a:prstGeom>
        <a:solidFill>
          <a:srgbClr val="0F8AC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104775" rIns="139700" bIns="10477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Parent (PLUS) Loan</a:t>
          </a:r>
          <a:endParaRPr lang="en-US" sz="5500" kern="1200" dirty="0"/>
        </a:p>
      </dsp:txBody>
      <dsp:txXfrm>
        <a:off x="9227849" y="4842239"/>
        <a:ext cx="6137001" cy="1681765"/>
      </dsp:txXfrm>
    </dsp:sp>
    <dsp:sp modelId="{45134182-C34F-4BF6-B063-B8DB41B55AF1}">
      <dsp:nvSpPr>
        <dsp:cNvPr id="0" name=""/>
        <dsp:cNvSpPr/>
      </dsp:nvSpPr>
      <dsp:spPr>
        <a:xfrm>
          <a:off x="9175527" y="6851158"/>
          <a:ext cx="6241645" cy="1786409"/>
        </a:xfrm>
        <a:prstGeom prst="roundRect">
          <a:avLst>
            <a:gd name="adj" fmla="val 10000"/>
          </a:avLst>
        </a:prstGeom>
        <a:solidFill>
          <a:srgbClr val="9E57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104775" rIns="139700" bIns="10477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Alternative Loans</a:t>
          </a:r>
          <a:endParaRPr lang="en-US" sz="5500" kern="1200" dirty="0"/>
        </a:p>
      </dsp:txBody>
      <dsp:txXfrm>
        <a:off x="9227849" y="6903480"/>
        <a:ext cx="6137001" cy="16817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5CD65-3764-42AB-BCC1-7CECD87953D5}">
      <dsp:nvSpPr>
        <dsp:cNvPr id="0" name=""/>
        <dsp:cNvSpPr/>
      </dsp:nvSpPr>
      <dsp:spPr>
        <a:xfrm>
          <a:off x="0" y="4244567"/>
          <a:ext cx="9214338" cy="9214338"/>
        </a:xfrm>
        <a:prstGeom prst="pie">
          <a:avLst>
            <a:gd name="adj1" fmla="val 5400000"/>
            <a:gd name="adj2" fmla="val 16200000"/>
          </a:avLst>
        </a:prstGeom>
        <a:solidFill>
          <a:srgbClr val="232C6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E95D9-9FBA-4371-A7FC-3CC514BA1F8D}">
      <dsp:nvSpPr>
        <dsp:cNvPr id="0" name=""/>
        <dsp:cNvSpPr/>
      </dsp:nvSpPr>
      <dsp:spPr>
        <a:xfrm>
          <a:off x="4607169" y="4244567"/>
          <a:ext cx="10750061" cy="92143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32C6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smtClean="0"/>
            <a:t>Start early</a:t>
          </a:r>
          <a:endParaRPr lang="en-US" sz="6500" b="1" kern="1200" dirty="0"/>
        </a:p>
      </dsp:txBody>
      <dsp:txXfrm>
        <a:off x="4607169" y="4244567"/>
        <a:ext cx="5375030" cy="2764307"/>
      </dsp:txXfrm>
    </dsp:sp>
    <dsp:sp modelId="{C7CE13FD-E76C-4EFD-BAA3-AF6738063705}">
      <dsp:nvSpPr>
        <dsp:cNvPr id="0" name=""/>
        <dsp:cNvSpPr/>
      </dsp:nvSpPr>
      <dsp:spPr>
        <a:xfrm>
          <a:off x="1612512" y="7008875"/>
          <a:ext cx="5989314" cy="5989314"/>
        </a:xfrm>
        <a:prstGeom prst="pie">
          <a:avLst>
            <a:gd name="adj1" fmla="val 5400000"/>
            <a:gd name="adj2" fmla="val 16200000"/>
          </a:avLst>
        </a:prstGeom>
        <a:solidFill>
          <a:srgbClr val="0F8AC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C0A81-795C-458F-B42C-8E96A029CFF1}">
      <dsp:nvSpPr>
        <dsp:cNvPr id="0" name=""/>
        <dsp:cNvSpPr/>
      </dsp:nvSpPr>
      <dsp:spPr>
        <a:xfrm>
          <a:off x="4607169" y="7008875"/>
          <a:ext cx="10750061" cy="59893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F8AC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smtClean="0"/>
            <a:t>Request applications</a:t>
          </a:r>
          <a:endParaRPr lang="en-US" sz="6500" b="1" kern="1200" dirty="0"/>
        </a:p>
      </dsp:txBody>
      <dsp:txXfrm>
        <a:off x="4607169" y="7008875"/>
        <a:ext cx="5375030" cy="2764298"/>
      </dsp:txXfrm>
    </dsp:sp>
    <dsp:sp modelId="{BB0C09FB-C55C-4295-B7BA-AAB22BF42ED8}">
      <dsp:nvSpPr>
        <dsp:cNvPr id="0" name=""/>
        <dsp:cNvSpPr/>
      </dsp:nvSpPr>
      <dsp:spPr>
        <a:xfrm>
          <a:off x="3225019" y="9773173"/>
          <a:ext cx="2764298" cy="2764298"/>
        </a:xfrm>
        <a:prstGeom prst="pie">
          <a:avLst>
            <a:gd name="adj1" fmla="val 5400000"/>
            <a:gd name="adj2" fmla="val 16200000"/>
          </a:avLst>
        </a:prstGeom>
        <a:solidFill>
          <a:srgbClr val="9E57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F4BE1-D517-4521-A6EB-762F5B6D3C1A}">
      <dsp:nvSpPr>
        <dsp:cNvPr id="0" name=""/>
        <dsp:cNvSpPr/>
      </dsp:nvSpPr>
      <dsp:spPr>
        <a:xfrm>
          <a:off x="4607169" y="9773173"/>
          <a:ext cx="10750061" cy="27642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E57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smtClean="0"/>
            <a:t>Meet all deadlines</a:t>
          </a:r>
          <a:endParaRPr lang="en-US" sz="6500" b="1" kern="1200" dirty="0"/>
        </a:p>
      </dsp:txBody>
      <dsp:txXfrm>
        <a:off x="4607169" y="9773173"/>
        <a:ext cx="5375030" cy="2764298"/>
      </dsp:txXfrm>
    </dsp:sp>
    <dsp:sp modelId="{12FB0C3D-24C4-44CE-97E6-57E1FBAE6184}">
      <dsp:nvSpPr>
        <dsp:cNvPr id="0" name=""/>
        <dsp:cNvSpPr/>
      </dsp:nvSpPr>
      <dsp:spPr>
        <a:xfrm>
          <a:off x="9982200" y="4244567"/>
          <a:ext cx="5375030" cy="276430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smtClean="0"/>
            <a:t>Request information from schools</a:t>
          </a:r>
          <a:endParaRPr lang="en-US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smtClean="0"/>
            <a:t>Visit campuses</a:t>
          </a:r>
          <a:endParaRPr lang="en-US" sz="3700" kern="1200" dirty="0"/>
        </a:p>
      </dsp:txBody>
      <dsp:txXfrm>
        <a:off x="9982200" y="4244567"/>
        <a:ext cx="5375030" cy="2764307"/>
      </dsp:txXfrm>
    </dsp:sp>
    <dsp:sp modelId="{468F3A1F-B24A-4CF7-AC51-5E5A847C3B3C}">
      <dsp:nvSpPr>
        <dsp:cNvPr id="0" name=""/>
        <dsp:cNvSpPr/>
      </dsp:nvSpPr>
      <dsp:spPr>
        <a:xfrm>
          <a:off x="9982200" y="7008875"/>
          <a:ext cx="5375030" cy="27642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smtClean="0"/>
            <a:t>Retake ACT or SAT</a:t>
          </a:r>
          <a:endParaRPr lang="en-US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smtClean="0"/>
            <a:t>Search for scholarships</a:t>
          </a:r>
          <a:endParaRPr lang="en-US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smtClean="0"/>
            <a:t>FILE FAFSA October 1</a:t>
          </a:r>
          <a:endParaRPr lang="en-US" sz="3700" kern="1200" dirty="0"/>
        </a:p>
      </dsp:txBody>
      <dsp:txXfrm>
        <a:off x="9982200" y="7008875"/>
        <a:ext cx="5375030" cy="2764298"/>
      </dsp:txXfrm>
    </dsp:sp>
    <dsp:sp modelId="{4EB58A67-8F73-46DB-A5A1-9603F01F9BB9}">
      <dsp:nvSpPr>
        <dsp:cNvPr id="0" name=""/>
        <dsp:cNvSpPr/>
      </dsp:nvSpPr>
      <dsp:spPr>
        <a:xfrm>
          <a:off x="9982200" y="9773173"/>
          <a:ext cx="5375030" cy="27642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smtClean="0"/>
            <a:t>Ask questions</a:t>
          </a:r>
          <a:endParaRPr lang="en-US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smtClean="0"/>
            <a:t>Complete applications</a:t>
          </a:r>
          <a:endParaRPr lang="en-US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700" kern="1200" dirty="0"/>
        </a:p>
      </dsp:txBody>
      <dsp:txXfrm>
        <a:off x="9982200" y="9773173"/>
        <a:ext cx="5375030" cy="2764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96926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0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0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tand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22628378" y="731257"/>
            <a:ext cx="864077" cy="864077"/>
          </a:xfrm>
          <a:prstGeom prst="ellipse">
            <a:avLst/>
          </a:prstGeom>
          <a:solidFill>
            <a:srgbClr val="BECD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22642242" y="963270"/>
            <a:ext cx="864077" cy="444501"/>
          </a:xfrm>
          <a:prstGeom prst="rect">
            <a:avLst/>
          </a:prstGeom>
        </p:spPr>
        <p:txBody>
          <a:bodyPr wrap="square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Shape 13"/>
          <p:cNvSpPr/>
          <p:nvPr/>
        </p:nvSpPr>
        <p:spPr>
          <a:xfrm>
            <a:off x="1701212" y="858495"/>
            <a:ext cx="317888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 cap="all" spc="279" baseline="0">
                <a:solidFill>
                  <a:srgbClr val="A7B32A"/>
                </a:solidFill>
              </a:defRPr>
            </a:lvl1pPr>
          </a:lstStyle>
          <a:p>
            <a:r>
              <a:t>environment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64872" y="482468"/>
            <a:ext cx="344495" cy="1023701"/>
            <a:chOff x="0" y="0"/>
            <a:chExt cx="344494" cy="1023699"/>
          </a:xfrm>
        </p:grpSpPr>
        <p:sp>
          <p:nvSpPr>
            <p:cNvPr id="14" name="Shape 14"/>
            <p:cNvSpPr/>
            <p:nvPr/>
          </p:nvSpPr>
          <p:spPr>
            <a:xfrm>
              <a:off x="3855" y="-1"/>
              <a:ext cx="323987" cy="348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321" extrusionOk="0">
                  <a:moveTo>
                    <a:pt x="14200" y="20943"/>
                  </a:moveTo>
                  <a:cubicBezTo>
                    <a:pt x="12882" y="20671"/>
                    <a:pt x="11530" y="20564"/>
                    <a:pt x="10182" y="20625"/>
                  </a:cubicBezTo>
                  <a:cubicBezTo>
                    <a:pt x="8812" y="20687"/>
                    <a:pt x="7457" y="20921"/>
                    <a:pt x="6155" y="21321"/>
                  </a:cubicBezTo>
                  <a:cubicBezTo>
                    <a:pt x="5595" y="19986"/>
                    <a:pt x="4862" y="18719"/>
                    <a:pt x="3974" y="17548"/>
                  </a:cubicBezTo>
                  <a:cubicBezTo>
                    <a:pt x="3008" y="16273"/>
                    <a:pt x="1866" y="15123"/>
                    <a:pt x="578" y="14125"/>
                  </a:cubicBezTo>
                  <a:cubicBezTo>
                    <a:pt x="-51" y="13641"/>
                    <a:pt x="-185" y="12794"/>
                    <a:pt x="267" y="12162"/>
                  </a:cubicBezTo>
                  <a:cubicBezTo>
                    <a:pt x="802" y="11413"/>
                    <a:pt x="1915" y="11255"/>
                    <a:pt x="2667" y="11821"/>
                  </a:cubicBezTo>
                  <a:cubicBezTo>
                    <a:pt x="4104" y="12803"/>
                    <a:pt x="5389" y="13966"/>
                    <a:pt x="6483" y="15277"/>
                  </a:cubicBezTo>
                  <a:cubicBezTo>
                    <a:pt x="7473" y="16462"/>
                    <a:pt x="8298" y="17759"/>
                    <a:pt x="8941" y="19135"/>
                  </a:cubicBezTo>
                  <a:cubicBezTo>
                    <a:pt x="8448" y="16154"/>
                    <a:pt x="8243" y="13138"/>
                    <a:pt x="8327" y="10123"/>
                  </a:cubicBezTo>
                  <a:cubicBezTo>
                    <a:pt x="8409" y="7173"/>
                    <a:pt x="8769" y="4235"/>
                    <a:pt x="9402" y="1343"/>
                  </a:cubicBezTo>
                  <a:cubicBezTo>
                    <a:pt x="9571" y="320"/>
                    <a:pt x="10735" y="-279"/>
                    <a:pt x="11758" y="130"/>
                  </a:cubicBezTo>
                  <a:cubicBezTo>
                    <a:pt x="12471" y="416"/>
                    <a:pt x="12862" y="1137"/>
                    <a:pt x="12684" y="1840"/>
                  </a:cubicBezTo>
                  <a:cubicBezTo>
                    <a:pt x="12237" y="4303"/>
                    <a:pt x="11899" y="6782"/>
                    <a:pt x="11671" y="9271"/>
                  </a:cubicBezTo>
                  <a:cubicBezTo>
                    <a:pt x="11431" y="11887"/>
                    <a:pt x="11312" y="14511"/>
                    <a:pt x="11314" y="17137"/>
                  </a:cubicBezTo>
                  <a:cubicBezTo>
                    <a:pt x="11873" y="14749"/>
                    <a:pt x="12857" y="12465"/>
                    <a:pt x="14226" y="10378"/>
                  </a:cubicBezTo>
                  <a:cubicBezTo>
                    <a:pt x="15493" y="8447"/>
                    <a:pt x="17075" y="6710"/>
                    <a:pt x="18914" y="5228"/>
                  </a:cubicBezTo>
                  <a:cubicBezTo>
                    <a:pt x="19648" y="4578"/>
                    <a:pt x="20858" y="4825"/>
                    <a:pt x="21232" y="5702"/>
                  </a:cubicBezTo>
                  <a:cubicBezTo>
                    <a:pt x="21415" y="6132"/>
                    <a:pt x="21314" y="6621"/>
                    <a:pt x="20972" y="6958"/>
                  </a:cubicBezTo>
                  <a:cubicBezTo>
                    <a:pt x="18475" y="9097"/>
                    <a:pt x="16572" y="11766"/>
                    <a:pt x="15425" y="14738"/>
                  </a:cubicBezTo>
                  <a:cubicBezTo>
                    <a:pt x="14657" y="16730"/>
                    <a:pt x="14243" y="18826"/>
                    <a:pt x="14200" y="20943"/>
                  </a:cubicBezTo>
                  <a:close/>
                </a:path>
              </a:pathLst>
            </a:custGeom>
            <a:solidFill>
              <a:srgbClr val="A7B32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1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351938"/>
              <a:ext cx="344495" cy="671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91" extrusionOk="0">
                  <a:moveTo>
                    <a:pt x="637" y="5105"/>
                  </a:moveTo>
                  <a:lnTo>
                    <a:pt x="74" y="3438"/>
                  </a:lnTo>
                  <a:cubicBezTo>
                    <a:pt x="-29" y="3203"/>
                    <a:pt x="-25" y="2959"/>
                    <a:pt x="87" y="2725"/>
                  </a:cubicBezTo>
                  <a:cubicBezTo>
                    <a:pt x="232" y="2420"/>
                    <a:pt x="551" y="2145"/>
                    <a:pt x="1004" y="1934"/>
                  </a:cubicBezTo>
                  <a:cubicBezTo>
                    <a:pt x="3475" y="802"/>
                    <a:pt x="6616" y="126"/>
                    <a:pt x="9925" y="16"/>
                  </a:cubicBezTo>
                  <a:cubicBezTo>
                    <a:pt x="13235" y="-94"/>
                    <a:pt x="16521" y="368"/>
                    <a:pt x="19258" y="1327"/>
                  </a:cubicBezTo>
                  <a:cubicBezTo>
                    <a:pt x="20266" y="1645"/>
                    <a:pt x="21006" y="2144"/>
                    <a:pt x="21331" y="2726"/>
                  </a:cubicBezTo>
                  <a:cubicBezTo>
                    <a:pt x="21560" y="3137"/>
                    <a:pt x="21571" y="3571"/>
                    <a:pt x="21363" y="3984"/>
                  </a:cubicBezTo>
                  <a:cubicBezTo>
                    <a:pt x="19947" y="6914"/>
                    <a:pt x="18484" y="9837"/>
                    <a:pt x="16976" y="12755"/>
                  </a:cubicBezTo>
                  <a:cubicBezTo>
                    <a:pt x="16241" y="14175"/>
                    <a:pt x="15496" y="15595"/>
                    <a:pt x="14616" y="16994"/>
                  </a:cubicBezTo>
                  <a:cubicBezTo>
                    <a:pt x="13744" y="18381"/>
                    <a:pt x="12740" y="19746"/>
                    <a:pt x="11610" y="21084"/>
                  </a:cubicBezTo>
                  <a:cubicBezTo>
                    <a:pt x="11470" y="21313"/>
                    <a:pt x="11071" y="21474"/>
                    <a:pt x="10605" y="21490"/>
                  </a:cubicBezTo>
                  <a:cubicBezTo>
                    <a:pt x="10136" y="21506"/>
                    <a:pt x="9697" y="21372"/>
                    <a:pt x="9500" y="21154"/>
                  </a:cubicBezTo>
                  <a:cubicBezTo>
                    <a:pt x="8359" y="20130"/>
                    <a:pt x="7346" y="19070"/>
                    <a:pt x="6468" y="17981"/>
                  </a:cubicBezTo>
                  <a:cubicBezTo>
                    <a:pt x="5635" y="16946"/>
                    <a:pt x="4925" y="15886"/>
                    <a:pt x="4342" y="14807"/>
                  </a:cubicBezTo>
                  <a:cubicBezTo>
                    <a:pt x="4950" y="14484"/>
                    <a:pt x="5675" y="14224"/>
                    <a:pt x="6477" y="14042"/>
                  </a:cubicBezTo>
                  <a:cubicBezTo>
                    <a:pt x="7326" y="13850"/>
                    <a:pt x="8243" y="13748"/>
                    <a:pt x="9171" y="13745"/>
                  </a:cubicBezTo>
                  <a:cubicBezTo>
                    <a:pt x="9842" y="13723"/>
                    <a:pt x="10395" y="13467"/>
                    <a:pt x="10504" y="13127"/>
                  </a:cubicBezTo>
                  <a:cubicBezTo>
                    <a:pt x="10646" y="12687"/>
                    <a:pt x="10027" y="12278"/>
                    <a:pt x="9160" y="12237"/>
                  </a:cubicBezTo>
                  <a:cubicBezTo>
                    <a:pt x="8167" y="12209"/>
                    <a:pt x="7174" y="12285"/>
                    <a:pt x="6242" y="12463"/>
                  </a:cubicBezTo>
                  <a:cubicBezTo>
                    <a:pt x="5336" y="12635"/>
                    <a:pt x="4507" y="12899"/>
                    <a:pt x="3804" y="13239"/>
                  </a:cubicBezTo>
                  <a:lnTo>
                    <a:pt x="2760" y="10889"/>
                  </a:lnTo>
                  <a:cubicBezTo>
                    <a:pt x="3536" y="10400"/>
                    <a:pt x="4507" y="10001"/>
                    <a:pt x="5608" y="9719"/>
                  </a:cubicBezTo>
                  <a:cubicBezTo>
                    <a:pt x="6653" y="9451"/>
                    <a:pt x="7794" y="9295"/>
                    <a:pt x="8960" y="9259"/>
                  </a:cubicBezTo>
                  <a:cubicBezTo>
                    <a:pt x="9647" y="9212"/>
                    <a:pt x="10172" y="8923"/>
                    <a:pt x="10217" y="8569"/>
                  </a:cubicBezTo>
                  <a:cubicBezTo>
                    <a:pt x="10270" y="8145"/>
                    <a:pt x="9639" y="7780"/>
                    <a:pt x="8811" y="7756"/>
                  </a:cubicBezTo>
                  <a:cubicBezTo>
                    <a:pt x="7669" y="7741"/>
                    <a:pt x="6532" y="7840"/>
                    <a:pt x="5463" y="8048"/>
                  </a:cubicBezTo>
                  <a:cubicBezTo>
                    <a:pt x="4252" y="8284"/>
                    <a:pt x="3157" y="8654"/>
                    <a:pt x="2257" y="9132"/>
                  </a:cubicBezTo>
                  <a:lnTo>
                    <a:pt x="1343" y="7013"/>
                  </a:lnTo>
                  <a:cubicBezTo>
                    <a:pt x="2148" y="6393"/>
                    <a:pt x="3209" y="5872"/>
                    <a:pt x="4451" y="5486"/>
                  </a:cubicBezTo>
                  <a:cubicBezTo>
                    <a:pt x="5646" y="5114"/>
                    <a:pt x="6981" y="4876"/>
                    <a:pt x="8369" y="4787"/>
                  </a:cubicBezTo>
                  <a:cubicBezTo>
                    <a:pt x="9061" y="4765"/>
                    <a:pt x="9616" y="4484"/>
                    <a:pt x="9668" y="4130"/>
                  </a:cubicBezTo>
                  <a:cubicBezTo>
                    <a:pt x="9730" y="3710"/>
                    <a:pt x="9089" y="3350"/>
                    <a:pt x="8267" y="3343"/>
                  </a:cubicBezTo>
                  <a:cubicBezTo>
                    <a:pt x="6895" y="3345"/>
                    <a:pt x="5537" y="3487"/>
                    <a:pt x="4275" y="3763"/>
                  </a:cubicBezTo>
                  <a:cubicBezTo>
                    <a:pt x="2884" y="4067"/>
                    <a:pt x="1641" y="4526"/>
                    <a:pt x="637" y="5105"/>
                  </a:cubicBezTo>
                  <a:close/>
                </a:path>
              </a:pathLst>
            </a:custGeom>
            <a:solidFill>
              <a:srgbClr val="FF8D0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page + 4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22628378" y="731257"/>
            <a:ext cx="864077" cy="864077"/>
          </a:xfrm>
          <a:prstGeom prst="ellipse">
            <a:avLst/>
          </a:prstGeom>
          <a:solidFill>
            <a:srgbClr val="BECD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22642242" y="963270"/>
            <a:ext cx="864077" cy="444501"/>
          </a:xfrm>
          <a:prstGeom prst="rect">
            <a:avLst/>
          </a:prstGeom>
        </p:spPr>
        <p:txBody>
          <a:bodyPr wrap="square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Shape 13"/>
          <p:cNvSpPr/>
          <p:nvPr/>
        </p:nvSpPr>
        <p:spPr>
          <a:xfrm>
            <a:off x="1701212" y="858495"/>
            <a:ext cx="317888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 cap="all" spc="279" baseline="0">
                <a:solidFill>
                  <a:srgbClr val="A7B32A"/>
                </a:solidFill>
              </a:defRPr>
            </a:lvl1pPr>
          </a:lstStyle>
          <a:p>
            <a:r>
              <a:t>environment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64872" y="482468"/>
            <a:ext cx="344495" cy="1023701"/>
            <a:chOff x="0" y="0"/>
            <a:chExt cx="344494" cy="1023699"/>
          </a:xfrm>
        </p:grpSpPr>
        <p:sp>
          <p:nvSpPr>
            <p:cNvPr id="14" name="Shape 14"/>
            <p:cNvSpPr/>
            <p:nvPr/>
          </p:nvSpPr>
          <p:spPr>
            <a:xfrm>
              <a:off x="3855" y="-1"/>
              <a:ext cx="323987" cy="348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321" extrusionOk="0">
                  <a:moveTo>
                    <a:pt x="14200" y="20943"/>
                  </a:moveTo>
                  <a:cubicBezTo>
                    <a:pt x="12882" y="20671"/>
                    <a:pt x="11530" y="20564"/>
                    <a:pt x="10182" y="20625"/>
                  </a:cubicBezTo>
                  <a:cubicBezTo>
                    <a:pt x="8812" y="20687"/>
                    <a:pt x="7457" y="20921"/>
                    <a:pt x="6155" y="21321"/>
                  </a:cubicBezTo>
                  <a:cubicBezTo>
                    <a:pt x="5595" y="19986"/>
                    <a:pt x="4862" y="18719"/>
                    <a:pt x="3974" y="17548"/>
                  </a:cubicBezTo>
                  <a:cubicBezTo>
                    <a:pt x="3008" y="16273"/>
                    <a:pt x="1866" y="15123"/>
                    <a:pt x="578" y="14125"/>
                  </a:cubicBezTo>
                  <a:cubicBezTo>
                    <a:pt x="-51" y="13641"/>
                    <a:pt x="-185" y="12794"/>
                    <a:pt x="267" y="12162"/>
                  </a:cubicBezTo>
                  <a:cubicBezTo>
                    <a:pt x="802" y="11413"/>
                    <a:pt x="1915" y="11255"/>
                    <a:pt x="2667" y="11821"/>
                  </a:cubicBezTo>
                  <a:cubicBezTo>
                    <a:pt x="4104" y="12803"/>
                    <a:pt x="5389" y="13966"/>
                    <a:pt x="6483" y="15277"/>
                  </a:cubicBezTo>
                  <a:cubicBezTo>
                    <a:pt x="7473" y="16462"/>
                    <a:pt x="8298" y="17759"/>
                    <a:pt x="8941" y="19135"/>
                  </a:cubicBezTo>
                  <a:cubicBezTo>
                    <a:pt x="8448" y="16154"/>
                    <a:pt x="8243" y="13138"/>
                    <a:pt x="8327" y="10123"/>
                  </a:cubicBezTo>
                  <a:cubicBezTo>
                    <a:pt x="8409" y="7173"/>
                    <a:pt x="8769" y="4235"/>
                    <a:pt x="9402" y="1343"/>
                  </a:cubicBezTo>
                  <a:cubicBezTo>
                    <a:pt x="9571" y="320"/>
                    <a:pt x="10735" y="-279"/>
                    <a:pt x="11758" y="130"/>
                  </a:cubicBezTo>
                  <a:cubicBezTo>
                    <a:pt x="12471" y="416"/>
                    <a:pt x="12862" y="1137"/>
                    <a:pt x="12684" y="1840"/>
                  </a:cubicBezTo>
                  <a:cubicBezTo>
                    <a:pt x="12237" y="4303"/>
                    <a:pt x="11899" y="6782"/>
                    <a:pt x="11671" y="9271"/>
                  </a:cubicBezTo>
                  <a:cubicBezTo>
                    <a:pt x="11431" y="11887"/>
                    <a:pt x="11312" y="14511"/>
                    <a:pt x="11314" y="17137"/>
                  </a:cubicBezTo>
                  <a:cubicBezTo>
                    <a:pt x="11873" y="14749"/>
                    <a:pt x="12857" y="12465"/>
                    <a:pt x="14226" y="10378"/>
                  </a:cubicBezTo>
                  <a:cubicBezTo>
                    <a:pt x="15493" y="8447"/>
                    <a:pt x="17075" y="6710"/>
                    <a:pt x="18914" y="5228"/>
                  </a:cubicBezTo>
                  <a:cubicBezTo>
                    <a:pt x="19648" y="4578"/>
                    <a:pt x="20858" y="4825"/>
                    <a:pt x="21232" y="5702"/>
                  </a:cubicBezTo>
                  <a:cubicBezTo>
                    <a:pt x="21415" y="6132"/>
                    <a:pt x="21314" y="6621"/>
                    <a:pt x="20972" y="6958"/>
                  </a:cubicBezTo>
                  <a:cubicBezTo>
                    <a:pt x="18475" y="9097"/>
                    <a:pt x="16572" y="11766"/>
                    <a:pt x="15425" y="14738"/>
                  </a:cubicBezTo>
                  <a:cubicBezTo>
                    <a:pt x="14657" y="16730"/>
                    <a:pt x="14243" y="18826"/>
                    <a:pt x="14200" y="20943"/>
                  </a:cubicBezTo>
                  <a:close/>
                </a:path>
              </a:pathLst>
            </a:custGeom>
            <a:solidFill>
              <a:srgbClr val="A7B32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1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351938"/>
              <a:ext cx="344495" cy="671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91" extrusionOk="0">
                  <a:moveTo>
                    <a:pt x="637" y="5105"/>
                  </a:moveTo>
                  <a:lnTo>
                    <a:pt x="74" y="3438"/>
                  </a:lnTo>
                  <a:cubicBezTo>
                    <a:pt x="-29" y="3203"/>
                    <a:pt x="-25" y="2959"/>
                    <a:pt x="87" y="2725"/>
                  </a:cubicBezTo>
                  <a:cubicBezTo>
                    <a:pt x="232" y="2420"/>
                    <a:pt x="551" y="2145"/>
                    <a:pt x="1004" y="1934"/>
                  </a:cubicBezTo>
                  <a:cubicBezTo>
                    <a:pt x="3475" y="802"/>
                    <a:pt x="6616" y="126"/>
                    <a:pt x="9925" y="16"/>
                  </a:cubicBezTo>
                  <a:cubicBezTo>
                    <a:pt x="13235" y="-94"/>
                    <a:pt x="16521" y="368"/>
                    <a:pt x="19258" y="1327"/>
                  </a:cubicBezTo>
                  <a:cubicBezTo>
                    <a:pt x="20266" y="1645"/>
                    <a:pt x="21006" y="2144"/>
                    <a:pt x="21331" y="2726"/>
                  </a:cubicBezTo>
                  <a:cubicBezTo>
                    <a:pt x="21560" y="3137"/>
                    <a:pt x="21571" y="3571"/>
                    <a:pt x="21363" y="3984"/>
                  </a:cubicBezTo>
                  <a:cubicBezTo>
                    <a:pt x="19947" y="6914"/>
                    <a:pt x="18484" y="9837"/>
                    <a:pt x="16976" y="12755"/>
                  </a:cubicBezTo>
                  <a:cubicBezTo>
                    <a:pt x="16241" y="14175"/>
                    <a:pt x="15496" y="15595"/>
                    <a:pt x="14616" y="16994"/>
                  </a:cubicBezTo>
                  <a:cubicBezTo>
                    <a:pt x="13744" y="18381"/>
                    <a:pt x="12740" y="19746"/>
                    <a:pt x="11610" y="21084"/>
                  </a:cubicBezTo>
                  <a:cubicBezTo>
                    <a:pt x="11470" y="21313"/>
                    <a:pt x="11071" y="21474"/>
                    <a:pt x="10605" y="21490"/>
                  </a:cubicBezTo>
                  <a:cubicBezTo>
                    <a:pt x="10136" y="21506"/>
                    <a:pt x="9697" y="21372"/>
                    <a:pt x="9500" y="21154"/>
                  </a:cubicBezTo>
                  <a:cubicBezTo>
                    <a:pt x="8359" y="20130"/>
                    <a:pt x="7346" y="19070"/>
                    <a:pt x="6468" y="17981"/>
                  </a:cubicBezTo>
                  <a:cubicBezTo>
                    <a:pt x="5635" y="16946"/>
                    <a:pt x="4925" y="15886"/>
                    <a:pt x="4342" y="14807"/>
                  </a:cubicBezTo>
                  <a:cubicBezTo>
                    <a:pt x="4950" y="14484"/>
                    <a:pt x="5675" y="14224"/>
                    <a:pt x="6477" y="14042"/>
                  </a:cubicBezTo>
                  <a:cubicBezTo>
                    <a:pt x="7326" y="13850"/>
                    <a:pt x="8243" y="13748"/>
                    <a:pt x="9171" y="13745"/>
                  </a:cubicBezTo>
                  <a:cubicBezTo>
                    <a:pt x="9842" y="13723"/>
                    <a:pt x="10395" y="13467"/>
                    <a:pt x="10504" y="13127"/>
                  </a:cubicBezTo>
                  <a:cubicBezTo>
                    <a:pt x="10646" y="12687"/>
                    <a:pt x="10027" y="12278"/>
                    <a:pt x="9160" y="12237"/>
                  </a:cubicBezTo>
                  <a:cubicBezTo>
                    <a:pt x="8167" y="12209"/>
                    <a:pt x="7174" y="12285"/>
                    <a:pt x="6242" y="12463"/>
                  </a:cubicBezTo>
                  <a:cubicBezTo>
                    <a:pt x="5336" y="12635"/>
                    <a:pt x="4507" y="12899"/>
                    <a:pt x="3804" y="13239"/>
                  </a:cubicBezTo>
                  <a:lnTo>
                    <a:pt x="2760" y="10889"/>
                  </a:lnTo>
                  <a:cubicBezTo>
                    <a:pt x="3536" y="10400"/>
                    <a:pt x="4507" y="10001"/>
                    <a:pt x="5608" y="9719"/>
                  </a:cubicBezTo>
                  <a:cubicBezTo>
                    <a:pt x="6653" y="9451"/>
                    <a:pt x="7794" y="9295"/>
                    <a:pt x="8960" y="9259"/>
                  </a:cubicBezTo>
                  <a:cubicBezTo>
                    <a:pt x="9647" y="9212"/>
                    <a:pt x="10172" y="8923"/>
                    <a:pt x="10217" y="8569"/>
                  </a:cubicBezTo>
                  <a:cubicBezTo>
                    <a:pt x="10270" y="8145"/>
                    <a:pt x="9639" y="7780"/>
                    <a:pt x="8811" y="7756"/>
                  </a:cubicBezTo>
                  <a:cubicBezTo>
                    <a:pt x="7669" y="7741"/>
                    <a:pt x="6532" y="7840"/>
                    <a:pt x="5463" y="8048"/>
                  </a:cubicBezTo>
                  <a:cubicBezTo>
                    <a:pt x="4252" y="8284"/>
                    <a:pt x="3157" y="8654"/>
                    <a:pt x="2257" y="9132"/>
                  </a:cubicBezTo>
                  <a:lnTo>
                    <a:pt x="1343" y="7013"/>
                  </a:lnTo>
                  <a:cubicBezTo>
                    <a:pt x="2148" y="6393"/>
                    <a:pt x="3209" y="5872"/>
                    <a:pt x="4451" y="5486"/>
                  </a:cubicBezTo>
                  <a:cubicBezTo>
                    <a:pt x="5646" y="5114"/>
                    <a:pt x="6981" y="4876"/>
                    <a:pt x="8369" y="4787"/>
                  </a:cubicBezTo>
                  <a:cubicBezTo>
                    <a:pt x="9061" y="4765"/>
                    <a:pt x="9616" y="4484"/>
                    <a:pt x="9668" y="4130"/>
                  </a:cubicBezTo>
                  <a:cubicBezTo>
                    <a:pt x="9730" y="3710"/>
                    <a:pt x="9089" y="3350"/>
                    <a:pt x="8267" y="3343"/>
                  </a:cubicBezTo>
                  <a:cubicBezTo>
                    <a:pt x="6895" y="3345"/>
                    <a:pt x="5537" y="3487"/>
                    <a:pt x="4275" y="3763"/>
                  </a:cubicBezTo>
                  <a:cubicBezTo>
                    <a:pt x="2884" y="4067"/>
                    <a:pt x="1641" y="4526"/>
                    <a:pt x="637" y="5105"/>
                  </a:cubicBezTo>
                  <a:close/>
                </a:path>
              </a:pathLst>
            </a:custGeom>
            <a:solidFill>
              <a:srgbClr val="FF8D0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6100" y="5400675"/>
            <a:ext cx="4086225" cy="40862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21625" y="5400674"/>
            <a:ext cx="4086225" cy="408622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757150" y="5400674"/>
            <a:ext cx="4086225" cy="40862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7592675" y="5400673"/>
            <a:ext cx="4086225" cy="40862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page + cu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22628378" y="731257"/>
            <a:ext cx="864077" cy="864077"/>
          </a:xfrm>
          <a:prstGeom prst="ellipse">
            <a:avLst/>
          </a:prstGeom>
          <a:solidFill>
            <a:srgbClr val="BECD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22642242" y="963270"/>
            <a:ext cx="864077" cy="444501"/>
          </a:xfrm>
          <a:prstGeom prst="rect">
            <a:avLst/>
          </a:prstGeom>
        </p:spPr>
        <p:txBody>
          <a:bodyPr wrap="square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Shape 13"/>
          <p:cNvSpPr/>
          <p:nvPr/>
        </p:nvSpPr>
        <p:spPr>
          <a:xfrm>
            <a:off x="1701212" y="858495"/>
            <a:ext cx="317888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 cap="all" spc="279" baseline="0">
                <a:solidFill>
                  <a:srgbClr val="A7B32A"/>
                </a:solidFill>
              </a:defRPr>
            </a:lvl1pPr>
          </a:lstStyle>
          <a:p>
            <a:r>
              <a:t>environment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64872" y="482468"/>
            <a:ext cx="344495" cy="1023701"/>
            <a:chOff x="0" y="0"/>
            <a:chExt cx="344494" cy="1023699"/>
          </a:xfrm>
        </p:grpSpPr>
        <p:sp>
          <p:nvSpPr>
            <p:cNvPr id="14" name="Shape 14"/>
            <p:cNvSpPr/>
            <p:nvPr/>
          </p:nvSpPr>
          <p:spPr>
            <a:xfrm>
              <a:off x="3855" y="-1"/>
              <a:ext cx="323987" cy="348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321" extrusionOk="0">
                  <a:moveTo>
                    <a:pt x="14200" y="20943"/>
                  </a:moveTo>
                  <a:cubicBezTo>
                    <a:pt x="12882" y="20671"/>
                    <a:pt x="11530" y="20564"/>
                    <a:pt x="10182" y="20625"/>
                  </a:cubicBezTo>
                  <a:cubicBezTo>
                    <a:pt x="8812" y="20687"/>
                    <a:pt x="7457" y="20921"/>
                    <a:pt x="6155" y="21321"/>
                  </a:cubicBezTo>
                  <a:cubicBezTo>
                    <a:pt x="5595" y="19986"/>
                    <a:pt x="4862" y="18719"/>
                    <a:pt x="3974" y="17548"/>
                  </a:cubicBezTo>
                  <a:cubicBezTo>
                    <a:pt x="3008" y="16273"/>
                    <a:pt x="1866" y="15123"/>
                    <a:pt x="578" y="14125"/>
                  </a:cubicBezTo>
                  <a:cubicBezTo>
                    <a:pt x="-51" y="13641"/>
                    <a:pt x="-185" y="12794"/>
                    <a:pt x="267" y="12162"/>
                  </a:cubicBezTo>
                  <a:cubicBezTo>
                    <a:pt x="802" y="11413"/>
                    <a:pt x="1915" y="11255"/>
                    <a:pt x="2667" y="11821"/>
                  </a:cubicBezTo>
                  <a:cubicBezTo>
                    <a:pt x="4104" y="12803"/>
                    <a:pt x="5389" y="13966"/>
                    <a:pt x="6483" y="15277"/>
                  </a:cubicBezTo>
                  <a:cubicBezTo>
                    <a:pt x="7473" y="16462"/>
                    <a:pt x="8298" y="17759"/>
                    <a:pt x="8941" y="19135"/>
                  </a:cubicBezTo>
                  <a:cubicBezTo>
                    <a:pt x="8448" y="16154"/>
                    <a:pt x="8243" y="13138"/>
                    <a:pt x="8327" y="10123"/>
                  </a:cubicBezTo>
                  <a:cubicBezTo>
                    <a:pt x="8409" y="7173"/>
                    <a:pt x="8769" y="4235"/>
                    <a:pt x="9402" y="1343"/>
                  </a:cubicBezTo>
                  <a:cubicBezTo>
                    <a:pt x="9571" y="320"/>
                    <a:pt x="10735" y="-279"/>
                    <a:pt x="11758" y="130"/>
                  </a:cubicBezTo>
                  <a:cubicBezTo>
                    <a:pt x="12471" y="416"/>
                    <a:pt x="12862" y="1137"/>
                    <a:pt x="12684" y="1840"/>
                  </a:cubicBezTo>
                  <a:cubicBezTo>
                    <a:pt x="12237" y="4303"/>
                    <a:pt x="11899" y="6782"/>
                    <a:pt x="11671" y="9271"/>
                  </a:cubicBezTo>
                  <a:cubicBezTo>
                    <a:pt x="11431" y="11887"/>
                    <a:pt x="11312" y="14511"/>
                    <a:pt x="11314" y="17137"/>
                  </a:cubicBezTo>
                  <a:cubicBezTo>
                    <a:pt x="11873" y="14749"/>
                    <a:pt x="12857" y="12465"/>
                    <a:pt x="14226" y="10378"/>
                  </a:cubicBezTo>
                  <a:cubicBezTo>
                    <a:pt x="15493" y="8447"/>
                    <a:pt x="17075" y="6710"/>
                    <a:pt x="18914" y="5228"/>
                  </a:cubicBezTo>
                  <a:cubicBezTo>
                    <a:pt x="19648" y="4578"/>
                    <a:pt x="20858" y="4825"/>
                    <a:pt x="21232" y="5702"/>
                  </a:cubicBezTo>
                  <a:cubicBezTo>
                    <a:pt x="21415" y="6132"/>
                    <a:pt x="21314" y="6621"/>
                    <a:pt x="20972" y="6958"/>
                  </a:cubicBezTo>
                  <a:cubicBezTo>
                    <a:pt x="18475" y="9097"/>
                    <a:pt x="16572" y="11766"/>
                    <a:pt x="15425" y="14738"/>
                  </a:cubicBezTo>
                  <a:cubicBezTo>
                    <a:pt x="14657" y="16730"/>
                    <a:pt x="14243" y="18826"/>
                    <a:pt x="14200" y="20943"/>
                  </a:cubicBezTo>
                  <a:close/>
                </a:path>
              </a:pathLst>
            </a:custGeom>
            <a:solidFill>
              <a:srgbClr val="A7B32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1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351938"/>
              <a:ext cx="344495" cy="671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91" extrusionOk="0">
                  <a:moveTo>
                    <a:pt x="637" y="5105"/>
                  </a:moveTo>
                  <a:lnTo>
                    <a:pt x="74" y="3438"/>
                  </a:lnTo>
                  <a:cubicBezTo>
                    <a:pt x="-29" y="3203"/>
                    <a:pt x="-25" y="2959"/>
                    <a:pt x="87" y="2725"/>
                  </a:cubicBezTo>
                  <a:cubicBezTo>
                    <a:pt x="232" y="2420"/>
                    <a:pt x="551" y="2145"/>
                    <a:pt x="1004" y="1934"/>
                  </a:cubicBezTo>
                  <a:cubicBezTo>
                    <a:pt x="3475" y="802"/>
                    <a:pt x="6616" y="126"/>
                    <a:pt x="9925" y="16"/>
                  </a:cubicBezTo>
                  <a:cubicBezTo>
                    <a:pt x="13235" y="-94"/>
                    <a:pt x="16521" y="368"/>
                    <a:pt x="19258" y="1327"/>
                  </a:cubicBezTo>
                  <a:cubicBezTo>
                    <a:pt x="20266" y="1645"/>
                    <a:pt x="21006" y="2144"/>
                    <a:pt x="21331" y="2726"/>
                  </a:cubicBezTo>
                  <a:cubicBezTo>
                    <a:pt x="21560" y="3137"/>
                    <a:pt x="21571" y="3571"/>
                    <a:pt x="21363" y="3984"/>
                  </a:cubicBezTo>
                  <a:cubicBezTo>
                    <a:pt x="19947" y="6914"/>
                    <a:pt x="18484" y="9837"/>
                    <a:pt x="16976" y="12755"/>
                  </a:cubicBezTo>
                  <a:cubicBezTo>
                    <a:pt x="16241" y="14175"/>
                    <a:pt x="15496" y="15595"/>
                    <a:pt x="14616" y="16994"/>
                  </a:cubicBezTo>
                  <a:cubicBezTo>
                    <a:pt x="13744" y="18381"/>
                    <a:pt x="12740" y="19746"/>
                    <a:pt x="11610" y="21084"/>
                  </a:cubicBezTo>
                  <a:cubicBezTo>
                    <a:pt x="11470" y="21313"/>
                    <a:pt x="11071" y="21474"/>
                    <a:pt x="10605" y="21490"/>
                  </a:cubicBezTo>
                  <a:cubicBezTo>
                    <a:pt x="10136" y="21506"/>
                    <a:pt x="9697" y="21372"/>
                    <a:pt x="9500" y="21154"/>
                  </a:cubicBezTo>
                  <a:cubicBezTo>
                    <a:pt x="8359" y="20130"/>
                    <a:pt x="7346" y="19070"/>
                    <a:pt x="6468" y="17981"/>
                  </a:cubicBezTo>
                  <a:cubicBezTo>
                    <a:pt x="5635" y="16946"/>
                    <a:pt x="4925" y="15886"/>
                    <a:pt x="4342" y="14807"/>
                  </a:cubicBezTo>
                  <a:cubicBezTo>
                    <a:pt x="4950" y="14484"/>
                    <a:pt x="5675" y="14224"/>
                    <a:pt x="6477" y="14042"/>
                  </a:cubicBezTo>
                  <a:cubicBezTo>
                    <a:pt x="7326" y="13850"/>
                    <a:pt x="8243" y="13748"/>
                    <a:pt x="9171" y="13745"/>
                  </a:cubicBezTo>
                  <a:cubicBezTo>
                    <a:pt x="9842" y="13723"/>
                    <a:pt x="10395" y="13467"/>
                    <a:pt x="10504" y="13127"/>
                  </a:cubicBezTo>
                  <a:cubicBezTo>
                    <a:pt x="10646" y="12687"/>
                    <a:pt x="10027" y="12278"/>
                    <a:pt x="9160" y="12237"/>
                  </a:cubicBezTo>
                  <a:cubicBezTo>
                    <a:pt x="8167" y="12209"/>
                    <a:pt x="7174" y="12285"/>
                    <a:pt x="6242" y="12463"/>
                  </a:cubicBezTo>
                  <a:cubicBezTo>
                    <a:pt x="5336" y="12635"/>
                    <a:pt x="4507" y="12899"/>
                    <a:pt x="3804" y="13239"/>
                  </a:cubicBezTo>
                  <a:lnTo>
                    <a:pt x="2760" y="10889"/>
                  </a:lnTo>
                  <a:cubicBezTo>
                    <a:pt x="3536" y="10400"/>
                    <a:pt x="4507" y="10001"/>
                    <a:pt x="5608" y="9719"/>
                  </a:cubicBezTo>
                  <a:cubicBezTo>
                    <a:pt x="6653" y="9451"/>
                    <a:pt x="7794" y="9295"/>
                    <a:pt x="8960" y="9259"/>
                  </a:cubicBezTo>
                  <a:cubicBezTo>
                    <a:pt x="9647" y="9212"/>
                    <a:pt x="10172" y="8923"/>
                    <a:pt x="10217" y="8569"/>
                  </a:cubicBezTo>
                  <a:cubicBezTo>
                    <a:pt x="10270" y="8145"/>
                    <a:pt x="9639" y="7780"/>
                    <a:pt x="8811" y="7756"/>
                  </a:cubicBezTo>
                  <a:cubicBezTo>
                    <a:pt x="7669" y="7741"/>
                    <a:pt x="6532" y="7840"/>
                    <a:pt x="5463" y="8048"/>
                  </a:cubicBezTo>
                  <a:cubicBezTo>
                    <a:pt x="4252" y="8284"/>
                    <a:pt x="3157" y="8654"/>
                    <a:pt x="2257" y="9132"/>
                  </a:cubicBezTo>
                  <a:lnTo>
                    <a:pt x="1343" y="7013"/>
                  </a:lnTo>
                  <a:cubicBezTo>
                    <a:pt x="2148" y="6393"/>
                    <a:pt x="3209" y="5872"/>
                    <a:pt x="4451" y="5486"/>
                  </a:cubicBezTo>
                  <a:cubicBezTo>
                    <a:pt x="5646" y="5114"/>
                    <a:pt x="6981" y="4876"/>
                    <a:pt x="8369" y="4787"/>
                  </a:cubicBezTo>
                  <a:cubicBezTo>
                    <a:pt x="9061" y="4765"/>
                    <a:pt x="9616" y="4484"/>
                    <a:pt x="9668" y="4130"/>
                  </a:cubicBezTo>
                  <a:cubicBezTo>
                    <a:pt x="9730" y="3710"/>
                    <a:pt x="9089" y="3350"/>
                    <a:pt x="8267" y="3343"/>
                  </a:cubicBezTo>
                  <a:cubicBezTo>
                    <a:pt x="6895" y="3345"/>
                    <a:pt x="5537" y="3487"/>
                    <a:pt x="4275" y="3763"/>
                  </a:cubicBezTo>
                  <a:cubicBezTo>
                    <a:pt x="2884" y="4067"/>
                    <a:pt x="1641" y="4526"/>
                    <a:pt x="637" y="5105"/>
                  </a:cubicBezTo>
                  <a:close/>
                </a:path>
              </a:pathLst>
            </a:custGeom>
            <a:solidFill>
              <a:srgbClr val="FF8D0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323948" y="482467"/>
            <a:ext cx="12834351" cy="12789042"/>
          </a:xfrm>
          <a:custGeom>
            <a:avLst/>
            <a:gdLst>
              <a:gd name="connsiteX0" fmla="*/ 0 w 9320213"/>
              <a:gd name="connsiteY0" fmla="*/ 0 h 11266188"/>
              <a:gd name="connsiteX1" fmla="*/ 9320213 w 9320213"/>
              <a:gd name="connsiteY1" fmla="*/ 0 h 11266188"/>
              <a:gd name="connsiteX2" fmla="*/ 9320213 w 9320213"/>
              <a:gd name="connsiteY2" fmla="*/ 11266188 h 11266188"/>
              <a:gd name="connsiteX3" fmla="*/ 0 w 9320213"/>
              <a:gd name="connsiteY3" fmla="*/ 11266188 h 11266188"/>
              <a:gd name="connsiteX4" fmla="*/ 0 w 9320213"/>
              <a:gd name="connsiteY4" fmla="*/ 0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1274618 w 10594831"/>
              <a:gd name="connsiteY3" fmla="*/ 11266188 h 11266188"/>
              <a:gd name="connsiteX4" fmla="*/ 0 w 10594831"/>
              <a:gd name="connsiteY4" fmla="*/ 2216727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55418 w 10594831"/>
              <a:gd name="connsiteY3" fmla="*/ 5558115 h 11266188"/>
              <a:gd name="connsiteX4" fmla="*/ 0 w 10594831"/>
              <a:gd name="connsiteY4" fmla="*/ 2216727 h 11266188"/>
              <a:gd name="connsiteX0" fmla="*/ 0 w 10594831"/>
              <a:gd name="connsiteY0" fmla="*/ 2216727 h 11515570"/>
              <a:gd name="connsiteX1" fmla="*/ 10594831 w 10594831"/>
              <a:gd name="connsiteY1" fmla="*/ 0 h 11515570"/>
              <a:gd name="connsiteX2" fmla="*/ 6909522 w 10594831"/>
              <a:gd name="connsiteY2" fmla="*/ 11515570 h 11515570"/>
              <a:gd name="connsiteX3" fmla="*/ 55418 w 10594831"/>
              <a:gd name="connsiteY3" fmla="*/ 5558115 h 11515570"/>
              <a:gd name="connsiteX4" fmla="*/ 0 w 10594831"/>
              <a:gd name="connsiteY4" fmla="*/ 2216727 h 11515570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6909522 w 10206904"/>
              <a:gd name="connsiteY2" fmla="*/ 12402261 h 12402261"/>
              <a:gd name="connsiteX3" fmla="*/ 55418 w 10206904"/>
              <a:gd name="connsiteY3" fmla="*/ 6444806 h 12402261"/>
              <a:gd name="connsiteX4" fmla="*/ 0 w 10206904"/>
              <a:gd name="connsiteY4" fmla="*/ 3103418 h 12402261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8821450 w 10206904"/>
              <a:gd name="connsiteY2" fmla="*/ 5116304 h 12402261"/>
              <a:gd name="connsiteX3" fmla="*/ 6909522 w 10206904"/>
              <a:gd name="connsiteY3" fmla="*/ 12402261 h 12402261"/>
              <a:gd name="connsiteX4" fmla="*/ 55418 w 10206904"/>
              <a:gd name="connsiteY4" fmla="*/ 6444806 h 12402261"/>
              <a:gd name="connsiteX5" fmla="*/ 0 w 10206904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6909522 w 12146540"/>
              <a:gd name="connsiteY3" fmla="*/ 12402261 h 12402261"/>
              <a:gd name="connsiteX4" fmla="*/ 55418 w 12146540"/>
              <a:gd name="connsiteY4" fmla="*/ 6444806 h 12402261"/>
              <a:gd name="connsiteX5" fmla="*/ 0 w 12146540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26250 w 12146540"/>
              <a:gd name="connsiteY3" fmla="*/ 8081177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53959 w 12146540"/>
              <a:gd name="connsiteY3" fmla="*/ 12265250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5080722 w 12146540"/>
              <a:gd name="connsiteY1" fmla="*/ 1569540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916941 w 12146540"/>
              <a:gd name="connsiteY6" fmla="*/ 9799140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168795 w 12146540"/>
              <a:gd name="connsiteY6" fmla="*/ 10270195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0733377 w 12146540"/>
              <a:gd name="connsiteY4" fmla="*/ 7249904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21834 w 12146540"/>
              <a:gd name="connsiteY9" fmla="*/ 4509871 h 12402261"/>
              <a:gd name="connsiteX10" fmla="*/ 0 w 12146540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59947 w 12806487"/>
              <a:gd name="connsiteY0" fmla="*/ 3103418 h 12402261"/>
              <a:gd name="connsiteX1" fmla="*/ 5047942 w 12806487"/>
              <a:gd name="connsiteY1" fmla="*/ 599722 h 12402261"/>
              <a:gd name="connsiteX2" fmla="*/ 10866851 w 12806487"/>
              <a:gd name="connsiteY2" fmla="*/ 0 h 12402261"/>
              <a:gd name="connsiteX3" fmla="*/ 12806487 w 12806487"/>
              <a:gd name="connsiteY3" fmla="*/ 2456231 h 12402261"/>
              <a:gd name="connsiteX4" fmla="*/ 12113760 w 12806487"/>
              <a:gd name="connsiteY4" fmla="*/ 8219722 h 12402261"/>
              <a:gd name="connsiteX5" fmla="*/ 9813906 w 12806487"/>
              <a:gd name="connsiteY5" fmla="*/ 12265250 h 12402261"/>
              <a:gd name="connsiteX6" fmla="*/ 7569469 w 12806487"/>
              <a:gd name="connsiteY6" fmla="*/ 12402261 h 12402261"/>
              <a:gd name="connsiteX7" fmla="*/ 3828742 w 12806487"/>
              <a:gd name="connsiteY7" fmla="*/ 10270195 h 12402261"/>
              <a:gd name="connsiteX8" fmla="*/ 715365 w 12806487"/>
              <a:gd name="connsiteY8" fmla="*/ 6444806 h 12402261"/>
              <a:gd name="connsiteX9" fmla="*/ 28639 w 12806487"/>
              <a:gd name="connsiteY9" fmla="*/ 4666625 h 12402261"/>
              <a:gd name="connsiteX10" fmla="*/ 659947 w 12806487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29423 w 12807168"/>
              <a:gd name="connsiteY7" fmla="*/ 10270195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39124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603400"/>
              <a:gd name="connsiteX1" fmla="*/ 5048623 w 12807168"/>
              <a:gd name="connsiteY1" fmla="*/ 599722 h 12603400"/>
              <a:gd name="connsiteX2" fmla="*/ 10867532 w 12807168"/>
              <a:gd name="connsiteY2" fmla="*/ 0 h 12603400"/>
              <a:gd name="connsiteX3" fmla="*/ 12807168 w 12807168"/>
              <a:gd name="connsiteY3" fmla="*/ 2456231 h 12603400"/>
              <a:gd name="connsiteX4" fmla="*/ 12114441 w 12807168"/>
              <a:gd name="connsiteY4" fmla="*/ 8219722 h 12603400"/>
              <a:gd name="connsiteX5" fmla="*/ 9814587 w 12807168"/>
              <a:gd name="connsiteY5" fmla="*/ 12239124 h 12603400"/>
              <a:gd name="connsiteX6" fmla="*/ 7552733 w 12807168"/>
              <a:gd name="connsiteY6" fmla="*/ 12463221 h 12603400"/>
              <a:gd name="connsiteX7" fmla="*/ 3838132 w 12807168"/>
              <a:gd name="connsiteY7" fmla="*/ 10252778 h 12603400"/>
              <a:gd name="connsiteX8" fmla="*/ 724755 w 12807168"/>
              <a:gd name="connsiteY8" fmla="*/ 6418680 h 12603400"/>
              <a:gd name="connsiteX9" fmla="*/ 29320 w 12807168"/>
              <a:gd name="connsiteY9" fmla="*/ 4666625 h 12603400"/>
              <a:gd name="connsiteX10" fmla="*/ 660628 w 12807168"/>
              <a:gd name="connsiteY10" fmla="*/ 3103418 h 1260340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746208"/>
              <a:gd name="connsiteY0" fmla="*/ 3103418 h 12713670"/>
              <a:gd name="connsiteX1" fmla="*/ 5048623 w 12746208"/>
              <a:gd name="connsiteY1" fmla="*/ 599722 h 12713670"/>
              <a:gd name="connsiteX2" fmla="*/ 10867532 w 12746208"/>
              <a:gd name="connsiteY2" fmla="*/ 0 h 12713670"/>
              <a:gd name="connsiteX3" fmla="*/ 12746208 w 12746208"/>
              <a:gd name="connsiteY3" fmla="*/ 2456231 h 12713670"/>
              <a:gd name="connsiteX4" fmla="*/ 12114441 w 12746208"/>
              <a:gd name="connsiteY4" fmla="*/ 8219722 h 12713670"/>
              <a:gd name="connsiteX5" fmla="*/ 9814587 w 12746208"/>
              <a:gd name="connsiteY5" fmla="*/ 12239124 h 12713670"/>
              <a:gd name="connsiteX6" fmla="*/ 7552733 w 12746208"/>
              <a:gd name="connsiteY6" fmla="*/ 12463221 h 12713670"/>
              <a:gd name="connsiteX7" fmla="*/ 3838132 w 12746208"/>
              <a:gd name="connsiteY7" fmla="*/ 10252778 h 12713670"/>
              <a:gd name="connsiteX8" fmla="*/ 724755 w 12746208"/>
              <a:gd name="connsiteY8" fmla="*/ 6418680 h 12713670"/>
              <a:gd name="connsiteX9" fmla="*/ 29320 w 12746208"/>
              <a:gd name="connsiteY9" fmla="*/ 4666625 h 12713670"/>
              <a:gd name="connsiteX10" fmla="*/ 660628 w 12746208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153495 h 12763747"/>
              <a:gd name="connsiteX1" fmla="*/ 5048623 w 12819119"/>
              <a:gd name="connsiteY1" fmla="*/ 649799 h 12763747"/>
              <a:gd name="connsiteX2" fmla="*/ 10841407 w 12819119"/>
              <a:gd name="connsiteY2" fmla="*/ 84911 h 12763747"/>
              <a:gd name="connsiteX3" fmla="*/ 12746208 w 12819119"/>
              <a:gd name="connsiteY3" fmla="*/ 2506308 h 12763747"/>
              <a:gd name="connsiteX4" fmla="*/ 12114441 w 12819119"/>
              <a:gd name="connsiteY4" fmla="*/ 8269799 h 12763747"/>
              <a:gd name="connsiteX5" fmla="*/ 9814587 w 12819119"/>
              <a:gd name="connsiteY5" fmla="*/ 12289201 h 12763747"/>
              <a:gd name="connsiteX6" fmla="*/ 7552733 w 12819119"/>
              <a:gd name="connsiteY6" fmla="*/ 12513298 h 12763747"/>
              <a:gd name="connsiteX7" fmla="*/ 3838132 w 12819119"/>
              <a:gd name="connsiteY7" fmla="*/ 10302855 h 12763747"/>
              <a:gd name="connsiteX8" fmla="*/ 724755 w 12819119"/>
              <a:gd name="connsiteY8" fmla="*/ 6468757 h 12763747"/>
              <a:gd name="connsiteX9" fmla="*/ 29320 w 12819119"/>
              <a:gd name="connsiteY9" fmla="*/ 4716702 h 12763747"/>
              <a:gd name="connsiteX10" fmla="*/ 660628 w 12819119"/>
              <a:gd name="connsiteY10" fmla="*/ 3153495 h 12763747"/>
              <a:gd name="connsiteX0" fmla="*/ 660628 w 12819119"/>
              <a:gd name="connsiteY0" fmla="*/ 3201994 h 12812246"/>
              <a:gd name="connsiteX1" fmla="*/ 5048623 w 12819119"/>
              <a:gd name="connsiteY1" fmla="*/ 698298 h 12812246"/>
              <a:gd name="connsiteX2" fmla="*/ 10841407 w 12819119"/>
              <a:gd name="connsiteY2" fmla="*/ 133410 h 12812246"/>
              <a:gd name="connsiteX3" fmla="*/ 12746208 w 12819119"/>
              <a:gd name="connsiteY3" fmla="*/ 2554807 h 12812246"/>
              <a:gd name="connsiteX4" fmla="*/ 12114441 w 12819119"/>
              <a:gd name="connsiteY4" fmla="*/ 8318298 h 12812246"/>
              <a:gd name="connsiteX5" fmla="*/ 9814587 w 12819119"/>
              <a:gd name="connsiteY5" fmla="*/ 12337700 h 12812246"/>
              <a:gd name="connsiteX6" fmla="*/ 7552733 w 12819119"/>
              <a:gd name="connsiteY6" fmla="*/ 12561797 h 12812246"/>
              <a:gd name="connsiteX7" fmla="*/ 3838132 w 12819119"/>
              <a:gd name="connsiteY7" fmla="*/ 10351354 h 12812246"/>
              <a:gd name="connsiteX8" fmla="*/ 724755 w 12819119"/>
              <a:gd name="connsiteY8" fmla="*/ 6517256 h 12812246"/>
              <a:gd name="connsiteX9" fmla="*/ 29320 w 12819119"/>
              <a:gd name="connsiteY9" fmla="*/ 4765201 h 12812246"/>
              <a:gd name="connsiteX10" fmla="*/ 660628 w 12819119"/>
              <a:gd name="connsiteY10" fmla="*/ 3201994 h 12812246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726445 w 12884936"/>
              <a:gd name="connsiteY0" fmla="*/ 3160459 h 12770711"/>
              <a:gd name="connsiteX1" fmla="*/ 5114440 w 12884936"/>
              <a:gd name="connsiteY1" fmla="*/ 656763 h 12770711"/>
              <a:gd name="connsiteX2" fmla="*/ 10837555 w 12884936"/>
              <a:gd name="connsiteY2" fmla="*/ 91875 h 12770711"/>
              <a:gd name="connsiteX3" fmla="*/ 12812025 w 12884936"/>
              <a:gd name="connsiteY3" fmla="*/ 2513272 h 12770711"/>
              <a:gd name="connsiteX4" fmla="*/ 12180258 w 12884936"/>
              <a:gd name="connsiteY4" fmla="*/ 8276763 h 12770711"/>
              <a:gd name="connsiteX5" fmla="*/ 9880404 w 12884936"/>
              <a:gd name="connsiteY5" fmla="*/ 12296165 h 12770711"/>
              <a:gd name="connsiteX6" fmla="*/ 7618550 w 12884936"/>
              <a:gd name="connsiteY6" fmla="*/ 12520262 h 12770711"/>
              <a:gd name="connsiteX7" fmla="*/ 3903949 w 12884936"/>
              <a:gd name="connsiteY7" fmla="*/ 10309819 h 12770711"/>
              <a:gd name="connsiteX8" fmla="*/ 790572 w 12884936"/>
              <a:gd name="connsiteY8" fmla="*/ 6475721 h 12770711"/>
              <a:gd name="connsiteX9" fmla="*/ 95137 w 12884936"/>
              <a:gd name="connsiteY9" fmla="*/ 4723666 h 12770711"/>
              <a:gd name="connsiteX10" fmla="*/ 726445 w 12884936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83915 w 12842406"/>
              <a:gd name="connsiteY0" fmla="*/ 3160459 h 12770711"/>
              <a:gd name="connsiteX1" fmla="*/ 5071910 w 12842406"/>
              <a:gd name="connsiteY1" fmla="*/ 656763 h 12770711"/>
              <a:gd name="connsiteX2" fmla="*/ 10795025 w 12842406"/>
              <a:gd name="connsiteY2" fmla="*/ 91875 h 12770711"/>
              <a:gd name="connsiteX3" fmla="*/ 12769495 w 12842406"/>
              <a:gd name="connsiteY3" fmla="*/ 2513272 h 12770711"/>
              <a:gd name="connsiteX4" fmla="*/ 12137728 w 12842406"/>
              <a:gd name="connsiteY4" fmla="*/ 8276763 h 12770711"/>
              <a:gd name="connsiteX5" fmla="*/ 9837874 w 12842406"/>
              <a:gd name="connsiteY5" fmla="*/ 12296165 h 12770711"/>
              <a:gd name="connsiteX6" fmla="*/ 7576020 w 12842406"/>
              <a:gd name="connsiteY6" fmla="*/ 12520262 h 12770711"/>
              <a:gd name="connsiteX7" fmla="*/ 3861419 w 12842406"/>
              <a:gd name="connsiteY7" fmla="*/ 10309819 h 12770711"/>
              <a:gd name="connsiteX8" fmla="*/ 748042 w 12842406"/>
              <a:gd name="connsiteY8" fmla="*/ 6475721 h 12770711"/>
              <a:gd name="connsiteX9" fmla="*/ 52607 w 12842406"/>
              <a:gd name="connsiteY9" fmla="*/ 4723666 h 12770711"/>
              <a:gd name="connsiteX10" fmla="*/ 683915 w 12842406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9497"/>
              <a:gd name="connsiteX1" fmla="*/ 5051125 w 12821621"/>
              <a:gd name="connsiteY1" fmla="*/ 656763 h 12779497"/>
              <a:gd name="connsiteX2" fmla="*/ 10774240 w 12821621"/>
              <a:gd name="connsiteY2" fmla="*/ 91875 h 12779497"/>
              <a:gd name="connsiteX3" fmla="*/ 12748710 w 12821621"/>
              <a:gd name="connsiteY3" fmla="*/ 2513272 h 12779497"/>
              <a:gd name="connsiteX4" fmla="*/ 12116943 w 12821621"/>
              <a:gd name="connsiteY4" fmla="*/ 8276763 h 12779497"/>
              <a:gd name="connsiteX5" fmla="*/ 9817089 w 12821621"/>
              <a:gd name="connsiteY5" fmla="*/ 12296165 h 12779497"/>
              <a:gd name="connsiteX6" fmla="*/ 7546527 w 12821621"/>
              <a:gd name="connsiteY6" fmla="*/ 12537679 h 12779497"/>
              <a:gd name="connsiteX7" fmla="*/ 3840634 w 12821621"/>
              <a:gd name="connsiteY7" fmla="*/ 10309819 h 12779497"/>
              <a:gd name="connsiteX8" fmla="*/ 727257 w 12821621"/>
              <a:gd name="connsiteY8" fmla="*/ 6475721 h 12779497"/>
              <a:gd name="connsiteX9" fmla="*/ 31822 w 12821621"/>
              <a:gd name="connsiteY9" fmla="*/ 4723666 h 12779497"/>
              <a:gd name="connsiteX10" fmla="*/ 663130 w 12821621"/>
              <a:gd name="connsiteY10" fmla="*/ 3160459 h 12779497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81361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95017"/>
              <a:gd name="connsiteX1" fmla="*/ 5051125 w 12821621"/>
              <a:gd name="connsiteY1" fmla="*/ 656763 h 12795017"/>
              <a:gd name="connsiteX2" fmla="*/ 10774240 w 12821621"/>
              <a:gd name="connsiteY2" fmla="*/ 91875 h 12795017"/>
              <a:gd name="connsiteX3" fmla="*/ 12748710 w 12821621"/>
              <a:gd name="connsiteY3" fmla="*/ 2513272 h 12795017"/>
              <a:gd name="connsiteX4" fmla="*/ 12116943 w 12821621"/>
              <a:gd name="connsiteY4" fmla="*/ 8276763 h 12795017"/>
              <a:gd name="connsiteX5" fmla="*/ 9817089 w 12821621"/>
              <a:gd name="connsiteY5" fmla="*/ 12296165 h 12795017"/>
              <a:gd name="connsiteX6" fmla="*/ 7581361 w 12821621"/>
              <a:gd name="connsiteY6" fmla="*/ 12520262 h 12795017"/>
              <a:gd name="connsiteX7" fmla="*/ 3840634 w 12821621"/>
              <a:gd name="connsiteY7" fmla="*/ 10309819 h 12795017"/>
              <a:gd name="connsiteX8" fmla="*/ 727257 w 12821621"/>
              <a:gd name="connsiteY8" fmla="*/ 6475721 h 12795017"/>
              <a:gd name="connsiteX9" fmla="*/ 31822 w 12821621"/>
              <a:gd name="connsiteY9" fmla="*/ 4723666 h 12795017"/>
              <a:gd name="connsiteX10" fmla="*/ 663130 w 12821621"/>
              <a:gd name="connsiteY10" fmla="*/ 3160459 h 12795017"/>
              <a:gd name="connsiteX0" fmla="*/ 663130 w 12821621"/>
              <a:gd name="connsiteY0" fmla="*/ 3160459 h 12771849"/>
              <a:gd name="connsiteX1" fmla="*/ 5051125 w 12821621"/>
              <a:gd name="connsiteY1" fmla="*/ 656763 h 12771849"/>
              <a:gd name="connsiteX2" fmla="*/ 10774240 w 12821621"/>
              <a:gd name="connsiteY2" fmla="*/ 91875 h 12771849"/>
              <a:gd name="connsiteX3" fmla="*/ 12748710 w 12821621"/>
              <a:gd name="connsiteY3" fmla="*/ 2513272 h 12771849"/>
              <a:gd name="connsiteX4" fmla="*/ 12116943 w 12821621"/>
              <a:gd name="connsiteY4" fmla="*/ 8276763 h 12771849"/>
              <a:gd name="connsiteX5" fmla="*/ 9817089 w 12821621"/>
              <a:gd name="connsiteY5" fmla="*/ 12296165 h 12771849"/>
              <a:gd name="connsiteX6" fmla="*/ 7581361 w 12821621"/>
              <a:gd name="connsiteY6" fmla="*/ 12520262 h 12771849"/>
              <a:gd name="connsiteX7" fmla="*/ 3840634 w 12821621"/>
              <a:gd name="connsiteY7" fmla="*/ 10309819 h 12771849"/>
              <a:gd name="connsiteX8" fmla="*/ 727257 w 12821621"/>
              <a:gd name="connsiteY8" fmla="*/ 6475721 h 12771849"/>
              <a:gd name="connsiteX9" fmla="*/ 31822 w 12821621"/>
              <a:gd name="connsiteY9" fmla="*/ 4723666 h 12771849"/>
              <a:gd name="connsiteX10" fmla="*/ 663130 w 12821621"/>
              <a:gd name="connsiteY10" fmla="*/ 3160459 h 12771849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66150"/>
              <a:gd name="connsiteX1" fmla="*/ 5051125 w 12821621"/>
              <a:gd name="connsiteY1" fmla="*/ 656763 h 12766150"/>
              <a:gd name="connsiteX2" fmla="*/ 10774240 w 12821621"/>
              <a:gd name="connsiteY2" fmla="*/ 91875 h 12766150"/>
              <a:gd name="connsiteX3" fmla="*/ 12748710 w 12821621"/>
              <a:gd name="connsiteY3" fmla="*/ 2513272 h 12766150"/>
              <a:gd name="connsiteX4" fmla="*/ 12116943 w 12821621"/>
              <a:gd name="connsiteY4" fmla="*/ 8276763 h 12766150"/>
              <a:gd name="connsiteX5" fmla="*/ 9817089 w 12821621"/>
              <a:gd name="connsiteY5" fmla="*/ 12296165 h 12766150"/>
              <a:gd name="connsiteX6" fmla="*/ 7581361 w 12821621"/>
              <a:gd name="connsiteY6" fmla="*/ 12520262 h 12766150"/>
              <a:gd name="connsiteX7" fmla="*/ 3840634 w 12821621"/>
              <a:gd name="connsiteY7" fmla="*/ 10309819 h 12766150"/>
              <a:gd name="connsiteX8" fmla="*/ 727257 w 12821621"/>
              <a:gd name="connsiteY8" fmla="*/ 6475721 h 12766150"/>
              <a:gd name="connsiteX9" fmla="*/ 31822 w 12821621"/>
              <a:gd name="connsiteY9" fmla="*/ 4723666 h 12766150"/>
              <a:gd name="connsiteX10" fmla="*/ 663130 w 12821621"/>
              <a:gd name="connsiteY10" fmla="*/ 3160459 h 12766150"/>
              <a:gd name="connsiteX0" fmla="*/ 663130 w 12843845"/>
              <a:gd name="connsiteY0" fmla="*/ 3160459 h 12766150"/>
              <a:gd name="connsiteX1" fmla="*/ 5051125 w 12843845"/>
              <a:gd name="connsiteY1" fmla="*/ 656763 h 12766150"/>
              <a:gd name="connsiteX2" fmla="*/ 10774240 w 12843845"/>
              <a:gd name="connsiteY2" fmla="*/ 91875 h 12766150"/>
              <a:gd name="connsiteX3" fmla="*/ 12748710 w 12843845"/>
              <a:gd name="connsiteY3" fmla="*/ 2513272 h 12766150"/>
              <a:gd name="connsiteX4" fmla="*/ 12116943 w 12843845"/>
              <a:gd name="connsiteY4" fmla="*/ 8276763 h 12766150"/>
              <a:gd name="connsiteX5" fmla="*/ 9817089 w 12843845"/>
              <a:gd name="connsiteY5" fmla="*/ 12296165 h 12766150"/>
              <a:gd name="connsiteX6" fmla="*/ 7581361 w 12843845"/>
              <a:gd name="connsiteY6" fmla="*/ 12520262 h 12766150"/>
              <a:gd name="connsiteX7" fmla="*/ 3840634 w 12843845"/>
              <a:gd name="connsiteY7" fmla="*/ 10309819 h 12766150"/>
              <a:gd name="connsiteX8" fmla="*/ 727257 w 12843845"/>
              <a:gd name="connsiteY8" fmla="*/ 6475721 h 12766150"/>
              <a:gd name="connsiteX9" fmla="*/ 31822 w 12843845"/>
              <a:gd name="connsiteY9" fmla="*/ 4723666 h 12766150"/>
              <a:gd name="connsiteX10" fmla="*/ 663130 w 12843845"/>
              <a:gd name="connsiteY10" fmla="*/ 3160459 h 12766150"/>
              <a:gd name="connsiteX0" fmla="*/ 663130 w 12804028"/>
              <a:gd name="connsiteY0" fmla="*/ 3160459 h 12766150"/>
              <a:gd name="connsiteX1" fmla="*/ 5051125 w 12804028"/>
              <a:gd name="connsiteY1" fmla="*/ 656763 h 12766150"/>
              <a:gd name="connsiteX2" fmla="*/ 10774240 w 12804028"/>
              <a:gd name="connsiteY2" fmla="*/ 91875 h 12766150"/>
              <a:gd name="connsiteX3" fmla="*/ 12748710 w 12804028"/>
              <a:gd name="connsiteY3" fmla="*/ 2513272 h 12766150"/>
              <a:gd name="connsiteX4" fmla="*/ 12116943 w 12804028"/>
              <a:gd name="connsiteY4" fmla="*/ 8276763 h 12766150"/>
              <a:gd name="connsiteX5" fmla="*/ 9817089 w 12804028"/>
              <a:gd name="connsiteY5" fmla="*/ 12296165 h 12766150"/>
              <a:gd name="connsiteX6" fmla="*/ 7581361 w 12804028"/>
              <a:gd name="connsiteY6" fmla="*/ 12520262 h 12766150"/>
              <a:gd name="connsiteX7" fmla="*/ 3840634 w 12804028"/>
              <a:gd name="connsiteY7" fmla="*/ 10309819 h 12766150"/>
              <a:gd name="connsiteX8" fmla="*/ 727257 w 12804028"/>
              <a:gd name="connsiteY8" fmla="*/ 6475721 h 12766150"/>
              <a:gd name="connsiteX9" fmla="*/ 31822 w 12804028"/>
              <a:gd name="connsiteY9" fmla="*/ 4723666 h 12766150"/>
              <a:gd name="connsiteX10" fmla="*/ 663130 w 12804028"/>
              <a:gd name="connsiteY10" fmla="*/ 3160459 h 12766150"/>
              <a:gd name="connsiteX0" fmla="*/ 663130 w 12790534"/>
              <a:gd name="connsiteY0" fmla="*/ 3160459 h 12766150"/>
              <a:gd name="connsiteX1" fmla="*/ 5051125 w 12790534"/>
              <a:gd name="connsiteY1" fmla="*/ 656763 h 12766150"/>
              <a:gd name="connsiteX2" fmla="*/ 10774240 w 12790534"/>
              <a:gd name="connsiteY2" fmla="*/ 91875 h 12766150"/>
              <a:gd name="connsiteX3" fmla="*/ 12740002 w 12790534"/>
              <a:gd name="connsiteY3" fmla="*/ 2530690 h 12766150"/>
              <a:gd name="connsiteX4" fmla="*/ 12116943 w 12790534"/>
              <a:gd name="connsiteY4" fmla="*/ 8276763 h 12766150"/>
              <a:gd name="connsiteX5" fmla="*/ 9817089 w 12790534"/>
              <a:gd name="connsiteY5" fmla="*/ 12296165 h 12766150"/>
              <a:gd name="connsiteX6" fmla="*/ 7581361 w 12790534"/>
              <a:gd name="connsiteY6" fmla="*/ 12520262 h 12766150"/>
              <a:gd name="connsiteX7" fmla="*/ 3840634 w 12790534"/>
              <a:gd name="connsiteY7" fmla="*/ 10309819 h 12766150"/>
              <a:gd name="connsiteX8" fmla="*/ 727257 w 12790534"/>
              <a:gd name="connsiteY8" fmla="*/ 6475721 h 12766150"/>
              <a:gd name="connsiteX9" fmla="*/ 31822 w 12790534"/>
              <a:gd name="connsiteY9" fmla="*/ 4723666 h 12766150"/>
              <a:gd name="connsiteX10" fmla="*/ 663130 w 12790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34351"/>
              <a:gd name="connsiteY0" fmla="*/ 3160459 h 12766150"/>
              <a:gd name="connsiteX1" fmla="*/ 5051125 w 12834351"/>
              <a:gd name="connsiteY1" fmla="*/ 656763 h 12766150"/>
              <a:gd name="connsiteX2" fmla="*/ 10774240 w 12834351"/>
              <a:gd name="connsiteY2" fmla="*/ 91875 h 12766150"/>
              <a:gd name="connsiteX3" fmla="*/ 12748711 w 12834351"/>
              <a:gd name="connsiteY3" fmla="*/ 2565524 h 12766150"/>
              <a:gd name="connsiteX4" fmla="*/ 12116943 w 12834351"/>
              <a:gd name="connsiteY4" fmla="*/ 8276763 h 12766150"/>
              <a:gd name="connsiteX5" fmla="*/ 9817089 w 12834351"/>
              <a:gd name="connsiteY5" fmla="*/ 12296165 h 12766150"/>
              <a:gd name="connsiteX6" fmla="*/ 7581361 w 12834351"/>
              <a:gd name="connsiteY6" fmla="*/ 12520262 h 12766150"/>
              <a:gd name="connsiteX7" fmla="*/ 3840634 w 12834351"/>
              <a:gd name="connsiteY7" fmla="*/ 10309819 h 12766150"/>
              <a:gd name="connsiteX8" fmla="*/ 727257 w 12834351"/>
              <a:gd name="connsiteY8" fmla="*/ 6475721 h 12766150"/>
              <a:gd name="connsiteX9" fmla="*/ 31822 w 12834351"/>
              <a:gd name="connsiteY9" fmla="*/ 4723666 h 12766150"/>
              <a:gd name="connsiteX10" fmla="*/ 663130 w 12834351"/>
              <a:gd name="connsiteY10" fmla="*/ 3160459 h 12766150"/>
              <a:gd name="connsiteX0" fmla="*/ 663130 w 12834351"/>
              <a:gd name="connsiteY0" fmla="*/ 3258559 h 12864250"/>
              <a:gd name="connsiteX1" fmla="*/ 5051125 w 12834351"/>
              <a:gd name="connsiteY1" fmla="*/ 754863 h 12864250"/>
              <a:gd name="connsiteX2" fmla="*/ 10774240 w 12834351"/>
              <a:gd name="connsiteY2" fmla="*/ 189975 h 12864250"/>
              <a:gd name="connsiteX3" fmla="*/ 12748711 w 12834351"/>
              <a:gd name="connsiteY3" fmla="*/ 2663624 h 12864250"/>
              <a:gd name="connsiteX4" fmla="*/ 12116943 w 12834351"/>
              <a:gd name="connsiteY4" fmla="*/ 8374863 h 12864250"/>
              <a:gd name="connsiteX5" fmla="*/ 9817089 w 12834351"/>
              <a:gd name="connsiteY5" fmla="*/ 12394265 h 12864250"/>
              <a:gd name="connsiteX6" fmla="*/ 7581361 w 12834351"/>
              <a:gd name="connsiteY6" fmla="*/ 12618362 h 12864250"/>
              <a:gd name="connsiteX7" fmla="*/ 3840634 w 12834351"/>
              <a:gd name="connsiteY7" fmla="*/ 10407919 h 12864250"/>
              <a:gd name="connsiteX8" fmla="*/ 727257 w 12834351"/>
              <a:gd name="connsiteY8" fmla="*/ 6573821 h 12864250"/>
              <a:gd name="connsiteX9" fmla="*/ 31822 w 12834351"/>
              <a:gd name="connsiteY9" fmla="*/ 4821766 h 12864250"/>
              <a:gd name="connsiteX10" fmla="*/ 663130 w 12834351"/>
              <a:gd name="connsiteY10" fmla="*/ 3258559 h 12864250"/>
              <a:gd name="connsiteX0" fmla="*/ 663130 w 12834351"/>
              <a:gd name="connsiteY0" fmla="*/ 3174915 h 12780606"/>
              <a:gd name="connsiteX1" fmla="*/ 5051125 w 12834351"/>
              <a:gd name="connsiteY1" fmla="*/ 671219 h 12780606"/>
              <a:gd name="connsiteX2" fmla="*/ 10774240 w 12834351"/>
              <a:gd name="connsiteY2" fmla="*/ 106331 h 12780606"/>
              <a:gd name="connsiteX3" fmla="*/ 12748711 w 12834351"/>
              <a:gd name="connsiteY3" fmla="*/ 2579980 h 12780606"/>
              <a:gd name="connsiteX4" fmla="*/ 12116943 w 12834351"/>
              <a:gd name="connsiteY4" fmla="*/ 8291219 h 12780606"/>
              <a:gd name="connsiteX5" fmla="*/ 9817089 w 12834351"/>
              <a:gd name="connsiteY5" fmla="*/ 12310621 h 12780606"/>
              <a:gd name="connsiteX6" fmla="*/ 7581361 w 12834351"/>
              <a:gd name="connsiteY6" fmla="*/ 12534718 h 12780606"/>
              <a:gd name="connsiteX7" fmla="*/ 3840634 w 12834351"/>
              <a:gd name="connsiteY7" fmla="*/ 10324275 h 12780606"/>
              <a:gd name="connsiteX8" fmla="*/ 727257 w 12834351"/>
              <a:gd name="connsiteY8" fmla="*/ 6490177 h 12780606"/>
              <a:gd name="connsiteX9" fmla="*/ 31822 w 12834351"/>
              <a:gd name="connsiteY9" fmla="*/ 4738122 h 12780606"/>
              <a:gd name="connsiteX10" fmla="*/ 663130 w 12834351"/>
              <a:gd name="connsiteY10" fmla="*/ 3174915 h 12780606"/>
              <a:gd name="connsiteX0" fmla="*/ 663130 w 12834351"/>
              <a:gd name="connsiteY0" fmla="*/ 3209491 h 12815182"/>
              <a:gd name="connsiteX1" fmla="*/ 5051125 w 12834351"/>
              <a:gd name="connsiteY1" fmla="*/ 705795 h 12815182"/>
              <a:gd name="connsiteX2" fmla="*/ 10774240 w 12834351"/>
              <a:gd name="connsiteY2" fmla="*/ 140907 h 12815182"/>
              <a:gd name="connsiteX3" fmla="*/ 12748711 w 12834351"/>
              <a:gd name="connsiteY3" fmla="*/ 2614556 h 12815182"/>
              <a:gd name="connsiteX4" fmla="*/ 12116943 w 12834351"/>
              <a:gd name="connsiteY4" fmla="*/ 8325795 h 12815182"/>
              <a:gd name="connsiteX5" fmla="*/ 9817089 w 12834351"/>
              <a:gd name="connsiteY5" fmla="*/ 12345197 h 12815182"/>
              <a:gd name="connsiteX6" fmla="*/ 7581361 w 12834351"/>
              <a:gd name="connsiteY6" fmla="*/ 12569294 h 12815182"/>
              <a:gd name="connsiteX7" fmla="*/ 3840634 w 12834351"/>
              <a:gd name="connsiteY7" fmla="*/ 10358851 h 12815182"/>
              <a:gd name="connsiteX8" fmla="*/ 727257 w 12834351"/>
              <a:gd name="connsiteY8" fmla="*/ 6524753 h 12815182"/>
              <a:gd name="connsiteX9" fmla="*/ 31822 w 12834351"/>
              <a:gd name="connsiteY9" fmla="*/ 4772698 h 12815182"/>
              <a:gd name="connsiteX10" fmla="*/ 663130 w 12834351"/>
              <a:gd name="connsiteY10" fmla="*/ 3209491 h 12815182"/>
              <a:gd name="connsiteX0" fmla="*/ 663130 w 12834351"/>
              <a:gd name="connsiteY0" fmla="*/ 3175410 h 12781101"/>
              <a:gd name="connsiteX1" fmla="*/ 5051125 w 12834351"/>
              <a:gd name="connsiteY1" fmla="*/ 671714 h 12781101"/>
              <a:gd name="connsiteX2" fmla="*/ 10774240 w 12834351"/>
              <a:gd name="connsiteY2" fmla="*/ 106826 h 12781101"/>
              <a:gd name="connsiteX3" fmla="*/ 12748711 w 12834351"/>
              <a:gd name="connsiteY3" fmla="*/ 2580475 h 12781101"/>
              <a:gd name="connsiteX4" fmla="*/ 12116943 w 12834351"/>
              <a:gd name="connsiteY4" fmla="*/ 8291714 h 12781101"/>
              <a:gd name="connsiteX5" fmla="*/ 9817089 w 12834351"/>
              <a:gd name="connsiteY5" fmla="*/ 12311116 h 12781101"/>
              <a:gd name="connsiteX6" fmla="*/ 7581361 w 12834351"/>
              <a:gd name="connsiteY6" fmla="*/ 12535213 h 12781101"/>
              <a:gd name="connsiteX7" fmla="*/ 3840634 w 12834351"/>
              <a:gd name="connsiteY7" fmla="*/ 10324770 h 12781101"/>
              <a:gd name="connsiteX8" fmla="*/ 727257 w 12834351"/>
              <a:gd name="connsiteY8" fmla="*/ 6490672 h 12781101"/>
              <a:gd name="connsiteX9" fmla="*/ 31822 w 12834351"/>
              <a:gd name="connsiteY9" fmla="*/ 4738617 h 12781101"/>
              <a:gd name="connsiteX10" fmla="*/ 663130 w 12834351"/>
              <a:gd name="connsiteY10" fmla="*/ 3175410 h 12781101"/>
              <a:gd name="connsiteX0" fmla="*/ 663130 w 12834351"/>
              <a:gd name="connsiteY0" fmla="*/ 3183351 h 12789042"/>
              <a:gd name="connsiteX1" fmla="*/ 5051125 w 12834351"/>
              <a:gd name="connsiteY1" fmla="*/ 679655 h 12789042"/>
              <a:gd name="connsiteX2" fmla="*/ 10774240 w 12834351"/>
              <a:gd name="connsiteY2" fmla="*/ 114767 h 12789042"/>
              <a:gd name="connsiteX3" fmla="*/ 12748711 w 12834351"/>
              <a:gd name="connsiteY3" fmla="*/ 2588416 h 12789042"/>
              <a:gd name="connsiteX4" fmla="*/ 12116943 w 12834351"/>
              <a:gd name="connsiteY4" fmla="*/ 8299655 h 12789042"/>
              <a:gd name="connsiteX5" fmla="*/ 9817089 w 12834351"/>
              <a:gd name="connsiteY5" fmla="*/ 12319057 h 12789042"/>
              <a:gd name="connsiteX6" fmla="*/ 7581361 w 12834351"/>
              <a:gd name="connsiteY6" fmla="*/ 12543154 h 12789042"/>
              <a:gd name="connsiteX7" fmla="*/ 3840634 w 12834351"/>
              <a:gd name="connsiteY7" fmla="*/ 10332711 h 12789042"/>
              <a:gd name="connsiteX8" fmla="*/ 727257 w 12834351"/>
              <a:gd name="connsiteY8" fmla="*/ 6498613 h 12789042"/>
              <a:gd name="connsiteX9" fmla="*/ 31822 w 12834351"/>
              <a:gd name="connsiteY9" fmla="*/ 4746558 h 12789042"/>
              <a:gd name="connsiteX10" fmla="*/ 663130 w 12834351"/>
              <a:gd name="connsiteY10" fmla="*/ 3183351 h 1278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34351" h="12789042">
                <a:moveTo>
                  <a:pt x="663130" y="3183351"/>
                </a:moveTo>
                <a:cubicBezTo>
                  <a:pt x="1230068" y="2584539"/>
                  <a:pt x="3207283" y="1268545"/>
                  <a:pt x="5051125" y="679655"/>
                </a:cubicBezTo>
                <a:cubicBezTo>
                  <a:pt x="6894967" y="90765"/>
                  <a:pt x="8643422" y="-167878"/>
                  <a:pt x="10774240" y="114767"/>
                </a:cubicBezTo>
                <a:cubicBezTo>
                  <a:pt x="11877482" y="261108"/>
                  <a:pt x="12513930" y="433642"/>
                  <a:pt x="12748711" y="2588416"/>
                </a:cubicBezTo>
                <a:cubicBezTo>
                  <a:pt x="13005482" y="4945008"/>
                  <a:pt x="12652802" y="6692877"/>
                  <a:pt x="12116943" y="8299655"/>
                </a:cubicBezTo>
                <a:cubicBezTo>
                  <a:pt x="11584796" y="9895303"/>
                  <a:pt x="10879797" y="11048926"/>
                  <a:pt x="9817089" y="12319057"/>
                </a:cubicBezTo>
                <a:cubicBezTo>
                  <a:pt x="9037013" y="13029482"/>
                  <a:pt x="8216584" y="12787142"/>
                  <a:pt x="7581361" y="12543154"/>
                </a:cubicBezTo>
                <a:cubicBezTo>
                  <a:pt x="6295400" y="12049219"/>
                  <a:pt x="4965568" y="11261757"/>
                  <a:pt x="3840634" y="10332711"/>
                </a:cubicBezTo>
                <a:cubicBezTo>
                  <a:pt x="2666247" y="9362823"/>
                  <a:pt x="1448800" y="7810265"/>
                  <a:pt x="727257" y="6498613"/>
                </a:cubicBezTo>
                <a:cubicBezTo>
                  <a:pt x="420442" y="5940871"/>
                  <a:pt x="199771" y="5382828"/>
                  <a:pt x="31822" y="4746558"/>
                </a:cubicBezTo>
                <a:cubicBezTo>
                  <a:pt x="-132211" y="3894563"/>
                  <a:pt x="377221" y="3485334"/>
                  <a:pt x="663130" y="3183351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page + 4 cu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22628378" y="731257"/>
            <a:ext cx="864077" cy="864077"/>
          </a:xfrm>
          <a:prstGeom prst="ellipse">
            <a:avLst/>
          </a:prstGeom>
          <a:solidFill>
            <a:srgbClr val="BECD3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22642242" y="963270"/>
            <a:ext cx="864077" cy="444501"/>
          </a:xfrm>
          <a:prstGeom prst="rect">
            <a:avLst/>
          </a:prstGeom>
        </p:spPr>
        <p:txBody>
          <a:bodyPr wrap="square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Shape 13"/>
          <p:cNvSpPr/>
          <p:nvPr/>
        </p:nvSpPr>
        <p:spPr>
          <a:xfrm>
            <a:off x="1701212" y="858495"/>
            <a:ext cx="317888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 cap="all" spc="279" baseline="0">
                <a:solidFill>
                  <a:srgbClr val="A7B32A"/>
                </a:solidFill>
              </a:defRPr>
            </a:lvl1pPr>
          </a:lstStyle>
          <a:p>
            <a:r>
              <a:t>environment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64872" y="482468"/>
            <a:ext cx="344495" cy="1023701"/>
            <a:chOff x="0" y="0"/>
            <a:chExt cx="344494" cy="1023699"/>
          </a:xfrm>
        </p:grpSpPr>
        <p:sp>
          <p:nvSpPr>
            <p:cNvPr id="14" name="Shape 14"/>
            <p:cNvSpPr/>
            <p:nvPr/>
          </p:nvSpPr>
          <p:spPr>
            <a:xfrm>
              <a:off x="3855" y="-1"/>
              <a:ext cx="323987" cy="348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321" extrusionOk="0">
                  <a:moveTo>
                    <a:pt x="14200" y="20943"/>
                  </a:moveTo>
                  <a:cubicBezTo>
                    <a:pt x="12882" y="20671"/>
                    <a:pt x="11530" y="20564"/>
                    <a:pt x="10182" y="20625"/>
                  </a:cubicBezTo>
                  <a:cubicBezTo>
                    <a:pt x="8812" y="20687"/>
                    <a:pt x="7457" y="20921"/>
                    <a:pt x="6155" y="21321"/>
                  </a:cubicBezTo>
                  <a:cubicBezTo>
                    <a:pt x="5595" y="19986"/>
                    <a:pt x="4862" y="18719"/>
                    <a:pt x="3974" y="17548"/>
                  </a:cubicBezTo>
                  <a:cubicBezTo>
                    <a:pt x="3008" y="16273"/>
                    <a:pt x="1866" y="15123"/>
                    <a:pt x="578" y="14125"/>
                  </a:cubicBezTo>
                  <a:cubicBezTo>
                    <a:pt x="-51" y="13641"/>
                    <a:pt x="-185" y="12794"/>
                    <a:pt x="267" y="12162"/>
                  </a:cubicBezTo>
                  <a:cubicBezTo>
                    <a:pt x="802" y="11413"/>
                    <a:pt x="1915" y="11255"/>
                    <a:pt x="2667" y="11821"/>
                  </a:cubicBezTo>
                  <a:cubicBezTo>
                    <a:pt x="4104" y="12803"/>
                    <a:pt x="5389" y="13966"/>
                    <a:pt x="6483" y="15277"/>
                  </a:cubicBezTo>
                  <a:cubicBezTo>
                    <a:pt x="7473" y="16462"/>
                    <a:pt x="8298" y="17759"/>
                    <a:pt x="8941" y="19135"/>
                  </a:cubicBezTo>
                  <a:cubicBezTo>
                    <a:pt x="8448" y="16154"/>
                    <a:pt x="8243" y="13138"/>
                    <a:pt x="8327" y="10123"/>
                  </a:cubicBezTo>
                  <a:cubicBezTo>
                    <a:pt x="8409" y="7173"/>
                    <a:pt x="8769" y="4235"/>
                    <a:pt x="9402" y="1343"/>
                  </a:cubicBezTo>
                  <a:cubicBezTo>
                    <a:pt x="9571" y="320"/>
                    <a:pt x="10735" y="-279"/>
                    <a:pt x="11758" y="130"/>
                  </a:cubicBezTo>
                  <a:cubicBezTo>
                    <a:pt x="12471" y="416"/>
                    <a:pt x="12862" y="1137"/>
                    <a:pt x="12684" y="1840"/>
                  </a:cubicBezTo>
                  <a:cubicBezTo>
                    <a:pt x="12237" y="4303"/>
                    <a:pt x="11899" y="6782"/>
                    <a:pt x="11671" y="9271"/>
                  </a:cubicBezTo>
                  <a:cubicBezTo>
                    <a:pt x="11431" y="11887"/>
                    <a:pt x="11312" y="14511"/>
                    <a:pt x="11314" y="17137"/>
                  </a:cubicBezTo>
                  <a:cubicBezTo>
                    <a:pt x="11873" y="14749"/>
                    <a:pt x="12857" y="12465"/>
                    <a:pt x="14226" y="10378"/>
                  </a:cubicBezTo>
                  <a:cubicBezTo>
                    <a:pt x="15493" y="8447"/>
                    <a:pt x="17075" y="6710"/>
                    <a:pt x="18914" y="5228"/>
                  </a:cubicBezTo>
                  <a:cubicBezTo>
                    <a:pt x="19648" y="4578"/>
                    <a:pt x="20858" y="4825"/>
                    <a:pt x="21232" y="5702"/>
                  </a:cubicBezTo>
                  <a:cubicBezTo>
                    <a:pt x="21415" y="6132"/>
                    <a:pt x="21314" y="6621"/>
                    <a:pt x="20972" y="6958"/>
                  </a:cubicBezTo>
                  <a:cubicBezTo>
                    <a:pt x="18475" y="9097"/>
                    <a:pt x="16572" y="11766"/>
                    <a:pt x="15425" y="14738"/>
                  </a:cubicBezTo>
                  <a:cubicBezTo>
                    <a:pt x="14657" y="16730"/>
                    <a:pt x="14243" y="18826"/>
                    <a:pt x="14200" y="20943"/>
                  </a:cubicBezTo>
                  <a:close/>
                </a:path>
              </a:pathLst>
            </a:custGeom>
            <a:solidFill>
              <a:srgbClr val="A7B32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1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351938"/>
              <a:ext cx="344495" cy="671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491" extrusionOk="0">
                  <a:moveTo>
                    <a:pt x="637" y="5105"/>
                  </a:moveTo>
                  <a:lnTo>
                    <a:pt x="74" y="3438"/>
                  </a:lnTo>
                  <a:cubicBezTo>
                    <a:pt x="-29" y="3203"/>
                    <a:pt x="-25" y="2959"/>
                    <a:pt x="87" y="2725"/>
                  </a:cubicBezTo>
                  <a:cubicBezTo>
                    <a:pt x="232" y="2420"/>
                    <a:pt x="551" y="2145"/>
                    <a:pt x="1004" y="1934"/>
                  </a:cubicBezTo>
                  <a:cubicBezTo>
                    <a:pt x="3475" y="802"/>
                    <a:pt x="6616" y="126"/>
                    <a:pt x="9925" y="16"/>
                  </a:cubicBezTo>
                  <a:cubicBezTo>
                    <a:pt x="13235" y="-94"/>
                    <a:pt x="16521" y="368"/>
                    <a:pt x="19258" y="1327"/>
                  </a:cubicBezTo>
                  <a:cubicBezTo>
                    <a:pt x="20266" y="1645"/>
                    <a:pt x="21006" y="2144"/>
                    <a:pt x="21331" y="2726"/>
                  </a:cubicBezTo>
                  <a:cubicBezTo>
                    <a:pt x="21560" y="3137"/>
                    <a:pt x="21571" y="3571"/>
                    <a:pt x="21363" y="3984"/>
                  </a:cubicBezTo>
                  <a:cubicBezTo>
                    <a:pt x="19947" y="6914"/>
                    <a:pt x="18484" y="9837"/>
                    <a:pt x="16976" y="12755"/>
                  </a:cubicBezTo>
                  <a:cubicBezTo>
                    <a:pt x="16241" y="14175"/>
                    <a:pt x="15496" y="15595"/>
                    <a:pt x="14616" y="16994"/>
                  </a:cubicBezTo>
                  <a:cubicBezTo>
                    <a:pt x="13744" y="18381"/>
                    <a:pt x="12740" y="19746"/>
                    <a:pt x="11610" y="21084"/>
                  </a:cubicBezTo>
                  <a:cubicBezTo>
                    <a:pt x="11470" y="21313"/>
                    <a:pt x="11071" y="21474"/>
                    <a:pt x="10605" y="21490"/>
                  </a:cubicBezTo>
                  <a:cubicBezTo>
                    <a:pt x="10136" y="21506"/>
                    <a:pt x="9697" y="21372"/>
                    <a:pt x="9500" y="21154"/>
                  </a:cubicBezTo>
                  <a:cubicBezTo>
                    <a:pt x="8359" y="20130"/>
                    <a:pt x="7346" y="19070"/>
                    <a:pt x="6468" y="17981"/>
                  </a:cubicBezTo>
                  <a:cubicBezTo>
                    <a:pt x="5635" y="16946"/>
                    <a:pt x="4925" y="15886"/>
                    <a:pt x="4342" y="14807"/>
                  </a:cubicBezTo>
                  <a:cubicBezTo>
                    <a:pt x="4950" y="14484"/>
                    <a:pt x="5675" y="14224"/>
                    <a:pt x="6477" y="14042"/>
                  </a:cubicBezTo>
                  <a:cubicBezTo>
                    <a:pt x="7326" y="13850"/>
                    <a:pt x="8243" y="13748"/>
                    <a:pt x="9171" y="13745"/>
                  </a:cubicBezTo>
                  <a:cubicBezTo>
                    <a:pt x="9842" y="13723"/>
                    <a:pt x="10395" y="13467"/>
                    <a:pt x="10504" y="13127"/>
                  </a:cubicBezTo>
                  <a:cubicBezTo>
                    <a:pt x="10646" y="12687"/>
                    <a:pt x="10027" y="12278"/>
                    <a:pt x="9160" y="12237"/>
                  </a:cubicBezTo>
                  <a:cubicBezTo>
                    <a:pt x="8167" y="12209"/>
                    <a:pt x="7174" y="12285"/>
                    <a:pt x="6242" y="12463"/>
                  </a:cubicBezTo>
                  <a:cubicBezTo>
                    <a:pt x="5336" y="12635"/>
                    <a:pt x="4507" y="12899"/>
                    <a:pt x="3804" y="13239"/>
                  </a:cubicBezTo>
                  <a:lnTo>
                    <a:pt x="2760" y="10889"/>
                  </a:lnTo>
                  <a:cubicBezTo>
                    <a:pt x="3536" y="10400"/>
                    <a:pt x="4507" y="10001"/>
                    <a:pt x="5608" y="9719"/>
                  </a:cubicBezTo>
                  <a:cubicBezTo>
                    <a:pt x="6653" y="9451"/>
                    <a:pt x="7794" y="9295"/>
                    <a:pt x="8960" y="9259"/>
                  </a:cubicBezTo>
                  <a:cubicBezTo>
                    <a:pt x="9647" y="9212"/>
                    <a:pt x="10172" y="8923"/>
                    <a:pt x="10217" y="8569"/>
                  </a:cubicBezTo>
                  <a:cubicBezTo>
                    <a:pt x="10270" y="8145"/>
                    <a:pt x="9639" y="7780"/>
                    <a:pt x="8811" y="7756"/>
                  </a:cubicBezTo>
                  <a:cubicBezTo>
                    <a:pt x="7669" y="7741"/>
                    <a:pt x="6532" y="7840"/>
                    <a:pt x="5463" y="8048"/>
                  </a:cubicBezTo>
                  <a:cubicBezTo>
                    <a:pt x="4252" y="8284"/>
                    <a:pt x="3157" y="8654"/>
                    <a:pt x="2257" y="9132"/>
                  </a:cubicBezTo>
                  <a:lnTo>
                    <a:pt x="1343" y="7013"/>
                  </a:lnTo>
                  <a:cubicBezTo>
                    <a:pt x="2148" y="6393"/>
                    <a:pt x="3209" y="5872"/>
                    <a:pt x="4451" y="5486"/>
                  </a:cubicBezTo>
                  <a:cubicBezTo>
                    <a:pt x="5646" y="5114"/>
                    <a:pt x="6981" y="4876"/>
                    <a:pt x="8369" y="4787"/>
                  </a:cubicBezTo>
                  <a:cubicBezTo>
                    <a:pt x="9061" y="4765"/>
                    <a:pt x="9616" y="4484"/>
                    <a:pt x="9668" y="4130"/>
                  </a:cubicBezTo>
                  <a:cubicBezTo>
                    <a:pt x="9730" y="3710"/>
                    <a:pt x="9089" y="3350"/>
                    <a:pt x="8267" y="3343"/>
                  </a:cubicBezTo>
                  <a:cubicBezTo>
                    <a:pt x="6895" y="3345"/>
                    <a:pt x="5537" y="3487"/>
                    <a:pt x="4275" y="3763"/>
                  </a:cubicBezTo>
                  <a:cubicBezTo>
                    <a:pt x="2884" y="4067"/>
                    <a:pt x="1641" y="4526"/>
                    <a:pt x="637" y="5105"/>
                  </a:cubicBezTo>
                  <a:close/>
                </a:path>
              </a:pathLst>
            </a:custGeom>
            <a:solidFill>
              <a:srgbClr val="FF8D0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917443" y="3570514"/>
            <a:ext cx="4276732" cy="4261634"/>
          </a:xfrm>
          <a:custGeom>
            <a:avLst/>
            <a:gdLst>
              <a:gd name="connsiteX0" fmla="*/ 0 w 9320213"/>
              <a:gd name="connsiteY0" fmla="*/ 0 h 11266188"/>
              <a:gd name="connsiteX1" fmla="*/ 9320213 w 9320213"/>
              <a:gd name="connsiteY1" fmla="*/ 0 h 11266188"/>
              <a:gd name="connsiteX2" fmla="*/ 9320213 w 9320213"/>
              <a:gd name="connsiteY2" fmla="*/ 11266188 h 11266188"/>
              <a:gd name="connsiteX3" fmla="*/ 0 w 9320213"/>
              <a:gd name="connsiteY3" fmla="*/ 11266188 h 11266188"/>
              <a:gd name="connsiteX4" fmla="*/ 0 w 9320213"/>
              <a:gd name="connsiteY4" fmla="*/ 0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1274618 w 10594831"/>
              <a:gd name="connsiteY3" fmla="*/ 11266188 h 11266188"/>
              <a:gd name="connsiteX4" fmla="*/ 0 w 10594831"/>
              <a:gd name="connsiteY4" fmla="*/ 2216727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55418 w 10594831"/>
              <a:gd name="connsiteY3" fmla="*/ 5558115 h 11266188"/>
              <a:gd name="connsiteX4" fmla="*/ 0 w 10594831"/>
              <a:gd name="connsiteY4" fmla="*/ 2216727 h 11266188"/>
              <a:gd name="connsiteX0" fmla="*/ 0 w 10594831"/>
              <a:gd name="connsiteY0" fmla="*/ 2216727 h 11515570"/>
              <a:gd name="connsiteX1" fmla="*/ 10594831 w 10594831"/>
              <a:gd name="connsiteY1" fmla="*/ 0 h 11515570"/>
              <a:gd name="connsiteX2" fmla="*/ 6909522 w 10594831"/>
              <a:gd name="connsiteY2" fmla="*/ 11515570 h 11515570"/>
              <a:gd name="connsiteX3" fmla="*/ 55418 w 10594831"/>
              <a:gd name="connsiteY3" fmla="*/ 5558115 h 11515570"/>
              <a:gd name="connsiteX4" fmla="*/ 0 w 10594831"/>
              <a:gd name="connsiteY4" fmla="*/ 2216727 h 11515570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6909522 w 10206904"/>
              <a:gd name="connsiteY2" fmla="*/ 12402261 h 12402261"/>
              <a:gd name="connsiteX3" fmla="*/ 55418 w 10206904"/>
              <a:gd name="connsiteY3" fmla="*/ 6444806 h 12402261"/>
              <a:gd name="connsiteX4" fmla="*/ 0 w 10206904"/>
              <a:gd name="connsiteY4" fmla="*/ 3103418 h 12402261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8821450 w 10206904"/>
              <a:gd name="connsiteY2" fmla="*/ 5116304 h 12402261"/>
              <a:gd name="connsiteX3" fmla="*/ 6909522 w 10206904"/>
              <a:gd name="connsiteY3" fmla="*/ 12402261 h 12402261"/>
              <a:gd name="connsiteX4" fmla="*/ 55418 w 10206904"/>
              <a:gd name="connsiteY4" fmla="*/ 6444806 h 12402261"/>
              <a:gd name="connsiteX5" fmla="*/ 0 w 10206904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6909522 w 12146540"/>
              <a:gd name="connsiteY3" fmla="*/ 12402261 h 12402261"/>
              <a:gd name="connsiteX4" fmla="*/ 55418 w 12146540"/>
              <a:gd name="connsiteY4" fmla="*/ 6444806 h 12402261"/>
              <a:gd name="connsiteX5" fmla="*/ 0 w 12146540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26250 w 12146540"/>
              <a:gd name="connsiteY3" fmla="*/ 8081177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53959 w 12146540"/>
              <a:gd name="connsiteY3" fmla="*/ 12265250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5080722 w 12146540"/>
              <a:gd name="connsiteY1" fmla="*/ 1569540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916941 w 12146540"/>
              <a:gd name="connsiteY6" fmla="*/ 9799140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168795 w 12146540"/>
              <a:gd name="connsiteY6" fmla="*/ 10270195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0733377 w 12146540"/>
              <a:gd name="connsiteY4" fmla="*/ 7249904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21834 w 12146540"/>
              <a:gd name="connsiteY9" fmla="*/ 4509871 h 12402261"/>
              <a:gd name="connsiteX10" fmla="*/ 0 w 12146540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59947 w 12806487"/>
              <a:gd name="connsiteY0" fmla="*/ 3103418 h 12402261"/>
              <a:gd name="connsiteX1" fmla="*/ 5047942 w 12806487"/>
              <a:gd name="connsiteY1" fmla="*/ 599722 h 12402261"/>
              <a:gd name="connsiteX2" fmla="*/ 10866851 w 12806487"/>
              <a:gd name="connsiteY2" fmla="*/ 0 h 12402261"/>
              <a:gd name="connsiteX3" fmla="*/ 12806487 w 12806487"/>
              <a:gd name="connsiteY3" fmla="*/ 2456231 h 12402261"/>
              <a:gd name="connsiteX4" fmla="*/ 12113760 w 12806487"/>
              <a:gd name="connsiteY4" fmla="*/ 8219722 h 12402261"/>
              <a:gd name="connsiteX5" fmla="*/ 9813906 w 12806487"/>
              <a:gd name="connsiteY5" fmla="*/ 12265250 h 12402261"/>
              <a:gd name="connsiteX6" fmla="*/ 7569469 w 12806487"/>
              <a:gd name="connsiteY6" fmla="*/ 12402261 h 12402261"/>
              <a:gd name="connsiteX7" fmla="*/ 3828742 w 12806487"/>
              <a:gd name="connsiteY7" fmla="*/ 10270195 h 12402261"/>
              <a:gd name="connsiteX8" fmla="*/ 715365 w 12806487"/>
              <a:gd name="connsiteY8" fmla="*/ 6444806 h 12402261"/>
              <a:gd name="connsiteX9" fmla="*/ 28639 w 12806487"/>
              <a:gd name="connsiteY9" fmla="*/ 4666625 h 12402261"/>
              <a:gd name="connsiteX10" fmla="*/ 659947 w 12806487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29423 w 12807168"/>
              <a:gd name="connsiteY7" fmla="*/ 10270195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39124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603400"/>
              <a:gd name="connsiteX1" fmla="*/ 5048623 w 12807168"/>
              <a:gd name="connsiteY1" fmla="*/ 599722 h 12603400"/>
              <a:gd name="connsiteX2" fmla="*/ 10867532 w 12807168"/>
              <a:gd name="connsiteY2" fmla="*/ 0 h 12603400"/>
              <a:gd name="connsiteX3" fmla="*/ 12807168 w 12807168"/>
              <a:gd name="connsiteY3" fmla="*/ 2456231 h 12603400"/>
              <a:gd name="connsiteX4" fmla="*/ 12114441 w 12807168"/>
              <a:gd name="connsiteY4" fmla="*/ 8219722 h 12603400"/>
              <a:gd name="connsiteX5" fmla="*/ 9814587 w 12807168"/>
              <a:gd name="connsiteY5" fmla="*/ 12239124 h 12603400"/>
              <a:gd name="connsiteX6" fmla="*/ 7552733 w 12807168"/>
              <a:gd name="connsiteY6" fmla="*/ 12463221 h 12603400"/>
              <a:gd name="connsiteX7" fmla="*/ 3838132 w 12807168"/>
              <a:gd name="connsiteY7" fmla="*/ 10252778 h 12603400"/>
              <a:gd name="connsiteX8" fmla="*/ 724755 w 12807168"/>
              <a:gd name="connsiteY8" fmla="*/ 6418680 h 12603400"/>
              <a:gd name="connsiteX9" fmla="*/ 29320 w 12807168"/>
              <a:gd name="connsiteY9" fmla="*/ 4666625 h 12603400"/>
              <a:gd name="connsiteX10" fmla="*/ 660628 w 12807168"/>
              <a:gd name="connsiteY10" fmla="*/ 3103418 h 1260340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746208"/>
              <a:gd name="connsiteY0" fmla="*/ 3103418 h 12713670"/>
              <a:gd name="connsiteX1" fmla="*/ 5048623 w 12746208"/>
              <a:gd name="connsiteY1" fmla="*/ 599722 h 12713670"/>
              <a:gd name="connsiteX2" fmla="*/ 10867532 w 12746208"/>
              <a:gd name="connsiteY2" fmla="*/ 0 h 12713670"/>
              <a:gd name="connsiteX3" fmla="*/ 12746208 w 12746208"/>
              <a:gd name="connsiteY3" fmla="*/ 2456231 h 12713670"/>
              <a:gd name="connsiteX4" fmla="*/ 12114441 w 12746208"/>
              <a:gd name="connsiteY4" fmla="*/ 8219722 h 12713670"/>
              <a:gd name="connsiteX5" fmla="*/ 9814587 w 12746208"/>
              <a:gd name="connsiteY5" fmla="*/ 12239124 h 12713670"/>
              <a:gd name="connsiteX6" fmla="*/ 7552733 w 12746208"/>
              <a:gd name="connsiteY6" fmla="*/ 12463221 h 12713670"/>
              <a:gd name="connsiteX7" fmla="*/ 3838132 w 12746208"/>
              <a:gd name="connsiteY7" fmla="*/ 10252778 h 12713670"/>
              <a:gd name="connsiteX8" fmla="*/ 724755 w 12746208"/>
              <a:gd name="connsiteY8" fmla="*/ 6418680 h 12713670"/>
              <a:gd name="connsiteX9" fmla="*/ 29320 w 12746208"/>
              <a:gd name="connsiteY9" fmla="*/ 4666625 h 12713670"/>
              <a:gd name="connsiteX10" fmla="*/ 660628 w 12746208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153495 h 12763747"/>
              <a:gd name="connsiteX1" fmla="*/ 5048623 w 12819119"/>
              <a:gd name="connsiteY1" fmla="*/ 649799 h 12763747"/>
              <a:gd name="connsiteX2" fmla="*/ 10841407 w 12819119"/>
              <a:gd name="connsiteY2" fmla="*/ 84911 h 12763747"/>
              <a:gd name="connsiteX3" fmla="*/ 12746208 w 12819119"/>
              <a:gd name="connsiteY3" fmla="*/ 2506308 h 12763747"/>
              <a:gd name="connsiteX4" fmla="*/ 12114441 w 12819119"/>
              <a:gd name="connsiteY4" fmla="*/ 8269799 h 12763747"/>
              <a:gd name="connsiteX5" fmla="*/ 9814587 w 12819119"/>
              <a:gd name="connsiteY5" fmla="*/ 12289201 h 12763747"/>
              <a:gd name="connsiteX6" fmla="*/ 7552733 w 12819119"/>
              <a:gd name="connsiteY6" fmla="*/ 12513298 h 12763747"/>
              <a:gd name="connsiteX7" fmla="*/ 3838132 w 12819119"/>
              <a:gd name="connsiteY7" fmla="*/ 10302855 h 12763747"/>
              <a:gd name="connsiteX8" fmla="*/ 724755 w 12819119"/>
              <a:gd name="connsiteY8" fmla="*/ 6468757 h 12763747"/>
              <a:gd name="connsiteX9" fmla="*/ 29320 w 12819119"/>
              <a:gd name="connsiteY9" fmla="*/ 4716702 h 12763747"/>
              <a:gd name="connsiteX10" fmla="*/ 660628 w 12819119"/>
              <a:gd name="connsiteY10" fmla="*/ 3153495 h 12763747"/>
              <a:gd name="connsiteX0" fmla="*/ 660628 w 12819119"/>
              <a:gd name="connsiteY0" fmla="*/ 3201994 h 12812246"/>
              <a:gd name="connsiteX1" fmla="*/ 5048623 w 12819119"/>
              <a:gd name="connsiteY1" fmla="*/ 698298 h 12812246"/>
              <a:gd name="connsiteX2" fmla="*/ 10841407 w 12819119"/>
              <a:gd name="connsiteY2" fmla="*/ 133410 h 12812246"/>
              <a:gd name="connsiteX3" fmla="*/ 12746208 w 12819119"/>
              <a:gd name="connsiteY3" fmla="*/ 2554807 h 12812246"/>
              <a:gd name="connsiteX4" fmla="*/ 12114441 w 12819119"/>
              <a:gd name="connsiteY4" fmla="*/ 8318298 h 12812246"/>
              <a:gd name="connsiteX5" fmla="*/ 9814587 w 12819119"/>
              <a:gd name="connsiteY5" fmla="*/ 12337700 h 12812246"/>
              <a:gd name="connsiteX6" fmla="*/ 7552733 w 12819119"/>
              <a:gd name="connsiteY6" fmla="*/ 12561797 h 12812246"/>
              <a:gd name="connsiteX7" fmla="*/ 3838132 w 12819119"/>
              <a:gd name="connsiteY7" fmla="*/ 10351354 h 12812246"/>
              <a:gd name="connsiteX8" fmla="*/ 724755 w 12819119"/>
              <a:gd name="connsiteY8" fmla="*/ 6517256 h 12812246"/>
              <a:gd name="connsiteX9" fmla="*/ 29320 w 12819119"/>
              <a:gd name="connsiteY9" fmla="*/ 4765201 h 12812246"/>
              <a:gd name="connsiteX10" fmla="*/ 660628 w 12819119"/>
              <a:gd name="connsiteY10" fmla="*/ 3201994 h 12812246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726445 w 12884936"/>
              <a:gd name="connsiteY0" fmla="*/ 3160459 h 12770711"/>
              <a:gd name="connsiteX1" fmla="*/ 5114440 w 12884936"/>
              <a:gd name="connsiteY1" fmla="*/ 656763 h 12770711"/>
              <a:gd name="connsiteX2" fmla="*/ 10837555 w 12884936"/>
              <a:gd name="connsiteY2" fmla="*/ 91875 h 12770711"/>
              <a:gd name="connsiteX3" fmla="*/ 12812025 w 12884936"/>
              <a:gd name="connsiteY3" fmla="*/ 2513272 h 12770711"/>
              <a:gd name="connsiteX4" fmla="*/ 12180258 w 12884936"/>
              <a:gd name="connsiteY4" fmla="*/ 8276763 h 12770711"/>
              <a:gd name="connsiteX5" fmla="*/ 9880404 w 12884936"/>
              <a:gd name="connsiteY5" fmla="*/ 12296165 h 12770711"/>
              <a:gd name="connsiteX6" fmla="*/ 7618550 w 12884936"/>
              <a:gd name="connsiteY6" fmla="*/ 12520262 h 12770711"/>
              <a:gd name="connsiteX7" fmla="*/ 3903949 w 12884936"/>
              <a:gd name="connsiteY7" fmla="*/ 10309819 h 12770711"/>
              <a:gd name="connsiteX8" fmla="*/ 790572 w 12884936"/>
              <a:gd name="connsiteY8" fmla="*/ 6475721 h 12770711"/>
              <a:gd name="connsiteX9" fmla="*/ 95137 w 12884936"/>
              <a:gd name="connsiteY9" fmla="*/ 4723666 h 12770711"/>
              <a:gd name="connsiteX10" fmla="*/ 726445 w 12884936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83915 w 12842406"/>
              <a:gd name="connsiteY0" fmla="*/ 3160459 h 12770711"/>
              <a:gd name="connsiteX1" fmla="*/ 5071910 w 12842406"/>
              <a:gd name="connsiteY1" fmla="*/ 656763 h 12770711"/>
              <a:gd name="connsiteX2" fmla="*/ 10795025 w 12842406"/>
              <a:gd name="connsiteY2" fmla="*/ 91875 h 12770711"/>
              <a:gd name="connsiteX3" fmla="*/ 12769495 w 12842406"/>
              <a:gd name="connsiteY3" fmla="*/ 2513272 h 12770711"/>
              <a:gd name="connsiteX4" fmla="*/ 12137728 w 12842406"/>
              <a:gd name="connsiteY4" fmla="*/ 8276763 h 12770711"/>
              <a:gd name="connsiteX5" fmla="*/ 9837874 w 12842406"/>
              <a:gd name="connsiteY5" fmla="*/ 12296165 h 12770711"/>
              <a:gd name="connsiteX6" fmla="*/ 7576020 w 12842406"/>
              <a:gd name="connsiteY6" fmla="*/ 12520262 h 12770711"/>
              <a:gd name="connsiteX7" fmla="*/ 3861419 w 12842406"/>
              <a:gd name="connsiteY7" fmla="*/ 10309819 h 12770711"/>
              <a:gd name="connsiteX8" fmla="*/ 748042 w 12842406"/>
              <a:gd name="connsiteY8" fmla="*/ 6475721 h 12770711"/>
              <a:gd name="connsiteX9" fmla="*/ 52607 w 12842406"/>
              <a:gd name="connsiteY9" fmla="*/ 4723666 h 12770711"/>
              <a:gd name="connsiteX10" fmla="*/ 683915 w 12842406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9497"/>
              <a:gd name="connsiteX1" fmla="*/ 5051125 w 12821621"/>
              <a:gd name="connsiteY1" fmla="*/ 656763 h 12779497"/>
              <a:gd name="connsiteX2" fmla="*/ 10774240 w 12821621"/>
              <a:gd name="connsiteY2" fmla="*/ 91875 h 12779497"/>
              <a:gd name="connsiteX3" fmla="*/ 12748710 w 12821621"/>
              <a:gd name="connsiteY3" fmla="*/ 2513272 h 12779497"/>
              <a:gd name="connsiteX4" fmla="*/ 12116943 w 12821621"/>
              <a:gd name="connsiteY4" fmla="*/ 8276763 h 12779497"/>
              <a:gd name="connsiteX5" fmla="*/ 9817089 w 12821621"/>
              <a:gd name="connsiteY5" fmla="*/ 12296165 h 12779497"/>
              <a:gd name="connsiteX6" fmla="*/ 7546527 w 12821621"/>
              <a:gd name="connsiteY6" fmla="*/ 12537679 h 12779497"/>
              <a:gd name="connsiteX7" fmla="*/ 3840634 w 12821621"/>
              <a:gd name="connsiteY7" fmla="*/ 10309819 h 12779497"/>
              <a:gd name="connsiteX8" fmla="*/ 727257 w 12821621"/>
              <a:gd name="connsiteY8" fmla="*/ 6475721 h 12779497"/>
              <a:gd name="connsiteX9" fmla="*/ 31822 w 12821621"/>
              <a:gd name="connsiteY9" fmla="*/ 4723666 h 12779497"/>
              <a:gd name="connsiteX10" fmla="*/ 663130 w 12821621"/>
              <a:gd name="connsiteY10" fmla="*/ 3160459 h 12779497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81361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95017"/>
              <a:gd name="connsiteX1" fmla="*/ 5051125 w 12821621"/>
              <a:gd name="connsiteY1" fmla="*/ 656763 h 12795017"/>
              <a:gd name="connsiteX2" fmla="*/ 10774240 w 12821621"/>
              <a:gd name="connsiteY2" fmla="*/ 91875 h 12795017"/>
              <a:gd name="connsiteX3" fmla="*/ 12748710 w 12821621"/>
              <a:gd name="connsiteY3" fmla="*/ 2513272 h 12795017"/>
              <a:gd name="connsiteX4" fmla="*/ 12116943 w 12821621"/>
              <a:gd name="connsiteY4" fmla="*/ 8276763 h 12795017"/>
              <a:gd name="connsiteX5" fmla="*/ 9817089 w 12821621"/>
              <a:gd name="connsiteY5" fmla="*/ 12296165 h 12795017"/>
              <a:gd name="connsiteX6" fmla="*/ 7581361 w 12821621"/>
              <a:gd name="connsiteY6" fmla="*/ 12520262 h 12795017"/>
              <a:gd name="connsiteX7" fmla="*/ 3840634 w 12821621"/>
              <a:gd name="connsiteY7" fmla="*/ 10309819 h 12795017"/>
              <a:gd name="connsiteX8" fmla="*/ 727257 w 12821621"/>
              <a:gd name="connsiteY8" fmla="*/ 6475721 h 12795017"/>
              <a:gd name="connsiteX9" fmla="*/ 31822 w 12821621"/>
              <a:gd name="connsiteY9" fmla="*/ 4723666 h 12795017"/>
              <a:gd name="connsiteX10" fmla="*/ 663130 w 12821621"/>
              <a:gd name="connsiteY10" fmla="*/ 3160459 h 12795017"/>
              <a:gd name="connsiteX0" fmla="*/ 663130 w 12821621"/>
              <a:gd name="connsiteY0" fmla="*/ 3160459 h 12771849"/>
              <a:gd name="connsiteX1" fmla="*/ 5051125 w 12821621"/>
              <a:gd name="connsiteY1" fmla="*/ 656763 h 12771849"/>
              <a:gd name="connsiteX2" fmla="*/ 10774240 w 12821621"/>
              <a:gd name="connsiteY2" fmla="*/ 91875 h 12771849"/>
              <a:gd name="connsiteX3" fmla="*/ 12748710 w 12821621"/>
              <a:gd name="connsiteY3" fmla="*/ 2513272 h 12771849"/>
              <a:gd name="connsiteX4" fmla="*/ 12116943 w 12821621"/>
              <a:gd name="connsiteY4" fmla="*/ 8276763 h 12771849"/>
              <a:gd name="connsiteX5" fmla="*/ 9817089 w 12821621"/>
              <a:gd name="connsiteY5" fmla="*/ 12296165 h 12771849"/>
              <a:gd name="connsiteX6" fmla="*/ 7581361 w 12821621"/>
              <a:gd name="connsiteY6" fmla="*/ 12520262 h 12771849"/>
              <a:gd name="connsiteX7" fmla="*/ 3840634 w 12821621"/>
              <a:gd name="connsiteY7" fmla="*/ 10309819 h 12771849"/>
              <a:gd name="connsiteX8" fmla="*/ 727257 w 12821621"/>
              <a:gd name="connsiteY8" fmla="*/ 6475721 h 12771849"/>
              <a:gd name="connsiteX9" fmla="*/ 31822 w 12821621"/>
              <a:gd name="connsiteY9" fmla="*/ 4723666 h 12771849"/>
              <a:gd name="connsiteX10" fmla="*/ 663130 w 12821621"/>
              <a:gd name="connsiteY10" fmla="*/ 3160459 h 12771849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66150"/>
              <a:gd name="connsiteX1" fmla="*/ 5051125 w 12821621"/>
              <a:gd name="connsiteY1" fmla="*/ 656763 h 12766150"/>
              <a:gd name="connsiteX2" fmla="*/ 10774240 w 12821621"/>
              <a:gd name="connsiteY2" fmla="*/ 91875 h 12766150"/>
              <a:gd name="connsiteX3" fmla="*/ 12748710 w 12821621"/>
              <a:gd name="connsiteY3" fmla="*/ 2513272 h 12766150"/>
              <a:gd name="connsiteX4" fmla="*/ 12116943 w 12821621"/>
              <a:gd name="connsiteY4" fmla="*/ 8276763 h 12766150"/>
              <a:gd name="connsiteX5" fmla="*/ 9817089 w 12821621"/>
              <a:gd name="connsiteY5" fmla="*/ 12296165 h 12766150"/>
              <a:gd name="connsiteX6" fmla="*/ 7581361 w 12821621"/>
              <a:gd name="connsiteY6" fmla="*/ 12520262 h 12766150"/>
              <a:gd name="connsiteX7" fmla="*/ 3840634 w 12821621"/>
              <a:gd name="connsiteY7" fmla="*/ 10309819 h 12766150"/>
              <a:gd name="connsiteX8" fmla="*/ 727257 w 12821621"/>
              <a:gd name="connsiteY8" fmla="*/ 6475721 h 12766150"/>
              <a:gd name="connsiteX9" fmla="*/ 31822 w 12821621"/>
              <a:gd name="connsiteY9" fmla="*/ 4723666 h 12766150"/>
              <a:gd name="connsiteX10" fmla="*/ 663130 w 12821621"/>
              <a:gd name="connsiteY10" fmla="*/ 3160459 h 12766150"/>
              <a:gd name="connsiteX0" fmla="*/ 663130 w 12843845"/>
              <a:gd name="connsiteY0" fmla="*/ 3160459 h 12766150"/>
              <a:gd name="connsiteX1" fmla="*/ 5051125 w 12843845"/>
              <a:gd name="connsiteY1" fmla="*/ 656763 h 12766150"/>
              <a:gd name="connsiteX2" fmla="*/ 10774240 w 12843845"/>
              <a:gd name="connsiteY2" fmla="*/ 91875 h 12766150"/>
              <a:gd name="connsiteX3" fmla="*/ 12748710 w 12843845"/>
              <a:gd name="connsiteY3" fmla="*/ 2513272 h 12766150"/>
              <a:gd name="connsiteX4" fmla="*/ 12116943 w 12843845"/>
              <a:gd name="connsiteY4" fmla="*/ 8276763 h 12766150"/>
              <a:gd name="connsiteX5" fmla="*/ 9817089 w 12843845"/>
              <a:gd name="connsiteY5" fmla="*/ 12296165 h 12766150"/>
              <a:gd name="connsiteX6" fmla="*/ 7581361 w 12843845"/>
              <a:gd name="connsiteY6" fmla="*/ 12520262 h 12766150"/>
              <a:gd name="connsiteX7" fmla="*/ 3840634 w 12843845"/>
              <a:gd name="connsiteY7" fmla="*/ 10309819 h 12766150"/>
              <a:gd name="connsiteX8" fmla="*/ 727257 w 12843845"/>
              <a:gd name="connsiteY8" fmla="*/ 6475721 h 12766150"/>
              <a:gd name="connsiteX9" fmla="*/ 31822 w 12843845"/>
              <a:gd name="connsiteY9" fmla="*/ 4723666 h 12766150"/>
              <a:gd name="connsiteX10" fmla="*/ 663130 w 12843845"/>
              <a:gd name="connsiteY10" fmla="*/ 3160459 h 12766150"/>
              <a:gd name="connsiteX0" fmla="*/ 663130 w 12804028"/>
              <a:gd name="connsiteY0" fmla="*/ 3160459 h 12766150"/>
              <a:gd name="connsiteX1" fmla="*/ 5051125 w 12804028"/>
              <a:gd name="connsiteY1" fmla="*/ 656763 h 12766150"/>
              <a:gd name="connsiteX2" fmla="*/ 10774240 w 12804028"/>
              <a:gd name="connsiteY2" fmla="*/ 91875 h 12766150"/>
              <a:gd name="connsiteX3" fmla="*/ 12748710 w 12804028"/>
              <a:gd name="connsiteY3" fmla="*/ 2513272 h 12766150"/>
              <a:gd name="connsiteX4" fmla="*/ 12116943 w 12804028"/>
              <a:gd name="connsiteY4" fmla="*/ 8276763 h 12766150"/>
              <a:gd name="connsiteX5" fmla="*/ 9817089 w 12804028"/>
              <a:gd name="connsiteY5" fmla="*/ 12296165 h 12766150"/>
              <a:gd name="connsiteX6" fmla="*/ 7581361 w 12804028"/>
              <a:gd name="connsiteY6" fmla="*/ 12520262 h 12766150"/>
              <a:gd name="connsiteX7" fmla="*/ 3840634 w 12804028"/>
              <a:gd name="connsiteY7" fmla="*/ 10309819 h 12766150"/>
              <a:gd name="connsiteX8" fmla="*/ 727257 w 12804028"/>
              <a:gd name="connsiteY8" fmla="*/ 6475721 h 12766150"/>
              <a:gd name="connsiteX9" fmla="*/ 31822 w 12804028"/>
              <a:gd name="connsiteY9" fmla="*/ 4723666 h 12766150"/>
              <a:gd name="connsiteX10" fmla="*/ 663130 w 12804028"/>
              <a:gd name="connsiteY10" fmla="*/ 3160459 h 12766150"/>
              <a:gd name="connsiteX0" fmla="*/ 663130 w 12790534"/>
              <a:gd name="connsiteY0" fmla="*/ 3160459 h 12766150"/>
              <a:gd name="connsiteX1" fmla="*/ 5051125 w 12790534"/>
              <a:gd name="connsiteY1" fmla="*/ 656763 h 12766150"/>
              <a:gd name="connsiteX2" fmla="*/ 10774240 w 12790534"/>
              <a:gd name="connsiteY2" fmla="*/ 91875 h 12766150"/>
              <a:gd name="connsiteX3" fmla="*/ 12740002 w 12790534"/>
              <a:gd name="connsiteY3" fmla="*/ 2530690 h 12766150"/>
              <a:gd name="connsiteX4" fmla="*/ 12116943 w 12790534"/>
              <a:gd name="connsiteY4" fmla="*/ 8276763 h 12766150"/>
              <a:gd name="connsiteX5" fmla="*/ 9817089 w 12790534"/>
              <a:gd name="connsiteY5" fmla="*/ 12296165 h 12766150"/>
              <a:gd name="connsiteX6" fmla="*/ 7581361 w 12790534"/>
              <a:gd name="connsiteY6" fmla="*/ 12520262 h 12766150"/>
              <a:gd name="connsiteX7" fmla="*/ 3840634 w 12790534"/>
              <a:gd name="connsiteY7" fmla="*/ 10309819 h 12766150"/>
              <a:gd name="connsiteX8" fmla="*/ 727257 w 12790534"/>
              <a:gd name="connsiteY8" fmla="*/ 6475721 h 12766150"/>
              <a:gd name="connsiteX9" fmla="*/ 31822 w 12790534"/>
              <a:gd name="connsiteY9" fmla="*/ 4723666 h 12766150"/>
              <a:gd name="connsiteX10" fmla="*/ 663130 w 12790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34351"/>
              <a:gd name="connsiteY0" fmla="*/ 3160459 h 12766150"/>
              <a:gd name="connsiteX1" fmla="*/ 5051125 w 12834351"/>
              <a:gd name="connsiteY1" fmla="*/ 656763 h 12766150"/>
              <a:gd name="connsiteX2" fmla="*/ 10774240 w 12834351"/>
              <a:gd name="connsiteY2" fmla="*/ 91875 h 12766150"/>
              <a:gd name="connsiteX3" fmla="*/ 12748711 w 12834351"/>
              <a:gd name="connsiteY3" fmla="*/ 2565524 h 12766150"/>
              <a:gd name="connsiteX4" fmla="*/ 12116943 w 12834351"/>
              <a:gd name="connsiteY4" fmla="*/ 8276763 h 12766150"/>
              <a:gd name="connsiteX5" fmla="*/ 9817089 w 12834351"/>
              <a:gd name="connsiteY5" fmla="*/ 12296165 h 12766150"/>
              <a:gd name="connsiteX6" fmla="*/ 7581361 w 12834351"/>
              <a:gd name="connsiteY6" fmla="*/ 12520262 h 12766150"/>
              <a:gd name="connsiteX7" fmla="*/ 3840634 w 12834351"/>
              <a:gd name="connsiteY7" fmla="*/ 10309819 h 12766150"/>
              <a:gd name="connsiteX8" fmla="*/ 727257 w 12834351"/>
              <a:gd name="connsiteY8" fmla="*/ 6475721 h 12766150"/>
              <a:gd name="connsiteX9" fmla="*/ 31822 w 12834351"/>
              <a:gd name="connsiteY9" fmla="*/ 4723666 h 12766150"/>
              <a:gd name="connsiteX10" fmla="*/ 663130 w 12834351"/>
              <a:gd name="connsiteY10" fmla="*/ 3160459 h 12766150"/>
              <a:gd name="connsiteX0" fmla="*/ 663130 w 12834351"/>
              <a:gd name="connsiteY0" fmla="*/ 3258559 h 12864250"/>
              <a:gd name="connsiteX1" fmla="*/ 5051125 w 12834351"/>
              <a:gd name="connsiteY1" fmla="*/ 754863 h 12864250"/>
              <a:gd name="connsiteX2" fmla="*/ 10774240 w 12834351"/>
              <a:gd name="connsiteY2" fmla="*/ 189975 h 12864250"/>
              <a:gd name="connsiteX3" fmla="*/ 12748711 w 12834351"/>
              <a:gd name="connsiteY3" fmla="*/ 2663624 h 12864250"/>
              <a:gd name="connsiteX4" fmla="*/ 12116943 w 12834351"/>
              <a:gd name="connsiteY4" fmla="*/ 8374863 h 12864250"/>
              <a:gd name="connsiteX5" fmla="*/ 9817089 w 12834351"/>
              <a:gd name="connsiteY5" fmla="*/ 12394265 h 12864250"/>
              <a:gd name="connsiteX6" fmla="*/ 7581361 w 12834351"/>
              <a:gd name="connsiteY6" fmla="*/ 12618362 h 12864250"/>
              <a:gd name="connsiteX7" fmla="*/ 3840634 w 12834351"/>
              <a:gd name="connsiteY7" fmla="*/ 10407919 h 12864250"/>
              <a:gd name="connsiteX8" fmla="*/ 727257 w 12834351"/>
              <a:gd name="connsiteY8" fmla="*/ 6573821 h 12864250"/>
              <a:gd name="connsiteX9" fmla="*/ 31822 w 12834351"/>
              <a:gd name="connsiteY9" fmla="*/ 4821766 h 12864250"/>
              <a:gd name="connsiteX10" fmla="*/ 663130 w 12834351"/>
              <a:gd name="connsiteY10" fmla="*/ 3258559 h 12864250"/>
              <a:gd name="connsiteX0" fmla="*/ 663130 w 12834351"/>
              <a:gd name="connsiteY0" fmla="*/ 3174915 h 12780606"/>
              <a:gd name="connsiteX1" fmla="*/ 5051125 w 12834351"/>
              <a:gd name="connsiteY1" fmla="*/ 671219 h 12780606"/>
              <a:gd name="connsiteX2" fmla="*/ 10774240 w 12834351"/>
              <a:gd name="connsiteY2" fmla="*/ 106331 h 12780606"/>
              <a:gd name="connsiteX3" fmla="*/ 12748711 w 12834351"/>
              <a:gd name="connsiteY3" fmla="*/ 2579980 h 12780606"/>
              <a:gd name="connsiteX4" fmla="*/ 12116943 w 12834351"/>
              <a:gd name="connsiteY4" fmla="*/ 8291219 h 12780606"/>
              <a:gd name="connsiteX5" fmla="*/ 9817089 w 12834351"/>
              <a:gd name="connsiteY5" fmla="*/ 12310621 h 12780606"/>
              <a:gd name="connsiteX6" fmla="*/ 7581361 w 12834351"/>
              <a:gd name="connsiteY6" fmla="*/ 12534718 h 12780606"/>
              <a:gd name="connsiteX7" fmla="*/ 3840634 w 12834351"/>
              <a:gd name="connsiteY7" fmla="*/ 10324275 h 12780606"/>
              <a:gd name="connsiteX8" fmla="*/ 727257 w 12834351"/>
              <a:gd name="connsiteY8" fmla="*/ 6490177 h 12780606"/>
              <a:gd name="connsiteX9" fmla="*/ 31822 w 12834351"/>
              <a:gd name="connsiteY9" fmla="*/ 4738122 h 12780606"/>
              <a:gd name="connsiteX10" fmla="*/ 663130 w 12834351"/>
              <a:gd name="connsiteY10" fmla="*/ 3174915 h 12780606"/>
              <a:gd name="connsiteX0" fmla="*/ 663130 w 12834351"/>
              <a:gd name="connsiteY0" fmla="*/ 3209491 h 12815182"/>
              <a:gd name="connsiteX1" fmla="*/ 5051125 w 12834351"/>
              <a:gd name="connsiteY1" fmla="*/ 705795 h 12815182"/>
              <a:gd name="connsiteX2" fmla="*/ 10774240 w 12834351"/>
              <a:gd name="connsiteY2" fmla="*/ 140907 h 12815182"/>
              <a:gd name="connsiteX3" fmla="*/ 12748711 w 12834351"/>
              <a:gd name="connsiteY3" fmla="*/ 2614556 h 12815182"/>
              <a:gd name="connsiteX4" fmla="*/ 12116943 w 12834351"/>
              <a:gd name="connsiteY4" fmla="*/ 8325795 h 12815182"/>
              <a:gd name="connsiteX5" fmla="*/ 9817089 w 12834351"/>
              <a:gd name="connsiteY5" fmla="*/ 12345197 h 12815182"/>
              <a:gd name="connsiteX6" fmla="*/ 7581361 w 12834351"/>
              <a:gd name="connsiteY6" fmla="*/ 12569294 h 12815182"/>
              <a:gd name="connsiteX7" fmla="*/ 3840634 w 12834351"/>
              <a:gd name="connsiteY7" fmla="*/ 10358851 h 12815182"/>
              <a:gd name="connsiteX8" fmla="*/ 727257 w 12834351"/>
              <a:gd name="connsiteY8" fmla="*/ 6524753 h 12815182"/>
              <a:gd name="connsiteX9" fmla="*/ 31822 w 12834351"/>
              <a:gd name="connsiteY9" fmla="*/ 4772698 h 12815182"/>
              <a:gd name="connsiteX10" fmla="*/ 663130 w 12834351"/>
              <a:gd name="connsiteY10" fmla="*/ 3209491 h 12815182"/>
              <a:gd name="connsiteX0" fmla="*/ 663130 w 12834351"/>
              <a:gd name="connsiteY0" fmla="*/ 3175410 h 12781101"/>
              <a:gd name="connsiteX1" fmla="*/ 5051125 w 12834351"/>
              <a:gd name="connsiteY1" fmla="*/ 671714 h 12781101"/>
              <a:gd name="connsiteX2" fmla="*/ 10774240 w 12834351"/>
              <a:gd name="connsiteY2" fmla="*/ 106826 h 12781101"/>
              <a:gd name="connsiteX3" fmla="*/ 12748711 w 12834351"/>
              <a:gd name="connsiteY3" fmla="*/ 2580475 h 12781101"/>
              <a:gd name="connsiteX4" fmla="*/ 12116943 w 12834351"/>
              <a:gd name="connsiteY4" fmla="*/ 8291714 h 12781101"/>
              <a:gd name="connsiteX5" fmla="*/ 9817089 w 12834351"/>
              <a:gd name="connsiteY5" fmla="*/ 12311116 h 12781101"/>
              <a:gd name="connsiteX6" fmla="*/ 7581361 w 12834351"/>
              <a:gd name="connsiteY6" fmla="*/ 12535213 h 12781101"/>
              <a:gd name="connsiteX7" fmla="*/ 3840634 w 12834351"/>
              <a:gd name="connsiteY7" fmla="*/ 10324770 h 12781101"/>
              <a:gd name="connsiteX8" fmla="*/ 727257 w 12834351"/>
              <a:gd name="connsiteY8" fmla="*/ 6490672 h 12781101"/>
              <a:gd name="connsiteX9" fmla="*/ 31822 w 12834351"/>
              <a:gd name="connsiteY9" fmla="*/ 4738617 h 12781101"/>
              <a:gd name="connsiteX10" fmla="*/ 663130 w 12834351"/>
              <a:gd name="connsiteY10" fmla="*/ 3175410 h 12781101"/>
              <a:gd name="connsiteX0" fmla="*/ 663130 w 12834351"/>
              <a:gd name="connsiteY0" fmla="*/ 3183351 h 12789042"/>
              <a:gd name="connsiteX1" fmla="*/ 5051125 w 12834351"/>
              <a:gd name="connsiteY1" fmla="*/ 679655 h 12789042"/>
              <a:gd name="connsiteX2" fmla="*/ 10774240 w 12834351"/>
              <a:gd name="connsiteY2" fmla="*/ 114767 h 12789042"/>
              <a:gd name="connsiteX3" fmla="*/ 12748711 w 12834351"/>
              <a:gd name="connsiteY3" fmla="*/ 2588416 h 12789042"/>
              <a:gd name="connsiteX4" fmla="*/ 12116943 w 12834351"/>
              <a:gd name="connsiteY4" fmla="*/ 8299655 h 12789042"/>
              <a:gd name="connsiteX5" fmla="*/ 9817089 w 12834351"/>
              <a:gd name="connsiteY5" fmla="*/ 12319057 h 12789042"/>
              <a:gd name="connsiteX6" fmla="*/ 7581361 w 12834351"/>
              <a:gd name="connsiteY6" fmla="*/ 12543154 h 12789042"/>
              <a:gd name="connsiteX7" fmla="*/ 3840634 w 12834351"/>
              <a:gd name="connsiteY7" fmla="*/ 10332711 h 12789042"/>
              <a:gd name="connsiteX8" fmla="*/ 727257 w 12834351"/>
              <a:gd name="connsiteY8" fmla="*/ 6498613 h 12789042"/>
              <a:gd name="connsiteX9" fmla="*/ 31822 w 12834351"/>
              <a:gd name="connsiteY9" fmla="*/ 4746558 h 12789042"/>
              <a:gd name="connsiteX10" fmla="*/ 663130 w 12834351"/>
              <a:gd name="connsiteY10" fmla="*/ 3183351 h 1278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34351" h="12789042">
                <a:moveTo>
                  <a:pt x="663130" y="3183351"/>
                </a:moveTo>
                <a:cubicBezTo>
                  <a:pt x="1230068" y="2584539"/>
                  <a:pt x="3207283" y="1268545"/>
                  <a:pt x="5051125" y="679655"/>
                </a:cubicBezTo>
                <a:cubicBezTo>
                  <a:pt x="6894967" y="90765"/>
                  <a:pt x="8643422" y="-167878"/>
                  <a:pt x="10774240" y="114767"/>
                </a:cubicBezTo>
                <a:cubicBezTo>
                  <a:pt x="11877482" y="261108"/>
                  <a:pt x="12513930" y="433642"/>
                  <a:pt x="12748711" y="2588416"/>
                </a:cubicBezTo>
                <a:cubicBezTo>
                  <a:pt x="13005482" y="4945008"/>
                  <a:pt x="12652802" y="6692877"/>
                  <a:pt x="12116943" y="8299655"/>
                </a:cubicBezTo>
                <a:cubicBezTo>
                  <a:pt x="11584796" y="9895303"/>
                  <a:pt x="10879797" y="11048926"/>
                  <a:pt x="9817089" y="12319057"/>
                </a:cubicBezTo>
                <a:cubicBezTo>
                  <a:pt x="9037013" y="13029482"/>
                  <a:pt x="8216584" y="12787142"/>
                  <a:pt x="7581361" y="12543154"/>
                </a:cubicBezTo>
                <a:cubicBezTo>
                  <a:pt x="6295400" y="12049219"/>
                  <a:pt x="4965568" y="11261757"/>
                  <a:pt x="3840634" y="10332711"/>
                </a:cubicBezTo>
                <a:cubicBezTo>
                  <a:pt x="2666247" y="9362823"/>
                  <a:pt x="1448800" y="7810265"/>
                  <a:pt x="727257" y="6498613"/>
                </a:cubicBezTo>
                <a:cubicBezTo>
                  <a:pt x="420442" y="5940871"/>
                  <a:pt x="199771" y="5382828"/>
                  <a:pt x="31822" y="4746558"/>
                </a:cubicBezTo>
                <a:cubicBezTo>
                  <a:pt x="-132211" y="3894563"/>
                  <a:pt x="377221" y="3485334"/>
                  <a:pt x="663130" y="3183351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11596" y="3570514"/>
            <a:ext cx="4276732" cy="4261634"/>
          </a:xfrm>
          <a:custGeom>
            <a:avLst/>
            <a:gdLst>
              <a:gd name="connsiteX0" fmla="*/ 0 w 9320213"/>
              <a:gd name="connsiteY0" fmla="*/ 0 h 11266188"/>
              <a:gd name="connsiteX1" fmla="*/ 9320213 w 9320213"/>
              <a:gd name="connsiteY1" fmla="*/ 0 h 11266188"/>
              <a:gd name="connsiteX2" fmla="*/ 9320213 w 9320213"/>
              <a:gd name="connsiteY2" fmla="*/ 11266188 h 11266188"/>
              <a:gd name="connsiteX3" fmla="*/ 0 w 9320213"/>
              <a:gd name="connsiteY3" fmla="*/ 11266188 h 11266188"/>
              <a:gd name="connsiteX4" fmla="*/ 0 w 9320213"/>
              <a:gd name="connsiteY4" fmla="*/ 0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1274618 w 10594831"/>
              <a:gd name="connsiteY3" fmla="*/ 11266188 h 11266188"/>
              <a:gd name="connsiteX4" fmla="*/ 0 w 10594831"/>
              <a:gd name="connsiteY4" fmla="*/ 2216727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55418 w 10594831"/>
              <a:gd name="connsiteY3" fmla="*/ 5558115 h 11266188"/>
              <a:gd name="connsiteX4" fmla="*/ 0 w 10594831"/>
              <a:gd name="connsiteY4" fmla="*/ 2216727 h 11266188"/>
              <a:gd name="connsiteX0" fmla="*/ 0 w 10594831"/>
              <a:gd name="connsiteY0" fmla="*/ 2216727 h 11515570"/>
              <a:gd name="connsiteX1" fmla="*/ 10594831 w 10594831"/>
              <a:gd name="connsiteY1" fmla="*/ 0 h 11515570"/>
              <a:gd name="connsiteX2" fmla="*/ 6909522 w 10594831"/>
              <a:gd name="connsiteY2" fmla="*/ 11515570 h 11515570"/>
              <a:gd name="connsiteX3" fmla="*/ 55418 w 10594831"/>
              <a:gd name="connsiteY3" fmla="*/ 5558115 h 11515570"/>
              <a:gd name="connsiteX4" fmla="*/ 0 w 10594831"/>
              <a:gd name="connsiteY4" fmla="*/ 2216727 h 11515570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6909522 w 10206904"/>
              <a:gd name="connsiteY2" fmla="*/ 12402261 h 12402261"/>
              <a:gd name="connsiteX3" fmla="*/ 55418 w 10206904"/>
              <a:gd name="connsiteY3" fmla="*/ 6444806 h 12402261"/>
              <a:gd name="connsiteX4" fmla="*/ 0 w 10206904"/>
              <a:gd name="connsiteY4" fmla="*/ 3103418 h 12402261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8821450 w 10206904"/>
              <a:gd name="connsiteY2" fmla="*/ 5116304 h 12402261"/>
              <a:gd name="connsiteX3" fmla="*/ 6909522 w 10206904"/>
              <a:gd name="connsiteY3" fmla="*/ 12402261 h 12402261"/>
              <a:gd name="connsiteX4" fmla="*/ 55418 w 10206904"/>
              <a:gd name="connsiteY4" fmla="*/ 6444806 h 12402261"/>
              <a:gd name="connsiteX5" fmla="*/ 0 w 10206904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6909522 w 12146540"/>
              <a:gd name="connsiteY3" fmla="*/ 12402261 h 12402261"/>
              <a:gd name="connsiteX4" fmla="*/ 55418 w 12146540"/>
              <a:gd name="connsiteY4" fmla="*/ 6444806 h 12402261"/>
              <a:gd name="connsiteX5" fmla="*/ 0 w 12146540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26250 w 12146540"/>
              <a:gd name="connsiteY3" fmla="*/ 8081177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53959 w 12146540"/>
              <a:gd name="connsiteY3" fmla="*/ 12265250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5080722 w 12146540"/>
              <a:gd name="connsiteY1" fmla="*/ 1569540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916941 w 12146540"/>
              <a:gd name="connsiteY6" fmla="*/ 9799140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168795 w 12146540"/>
              <a:gd name="connsiteY6" fmla="*/ 10270195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0733377 w 12146540"/>
              <a:gd name="connsiteY4" fmla="*/ 7249904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21834 w 12146540"/>
              <a:gd name="connsiteY9" fmla="*/ 4509871 h 12402261"/>
              <a:gd name="connsiteX10" fmla="*/ 0 w 12146540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59947 w 12806487"/>
              <a:gd name="connsiteY0" fmla="*/ 3103418 h 12402261"/>
              <a:gd name="connsiteX1" fmla="*/ 5047942 w 12806487"/>
              <a:gd name="connsiteY1" fmla="*/ 599722 h 12402261"/>
              <a:gd name="connsiteX2" fmla="*/ 10866851 w 12806487"/>
              <a:gd name="connsiteY2" fmla="*/ 0 h 12402261"/>
              <a:gd name="connsiteX3" fmla="*/ 12806487 w 12806487"/>
              <a:gd name="connsiteY3" fmla="*/ 2456231 h 12402261"/>
              <a:gd name="connsiteX4" fmla="*/ 12113760 w 12806487"/>
              <a:gd name="connsiteY4" fmla="*/ 8219722 h 12402261"/>
              <a:gd name="connsiteX5" fmla="*/ 9813906 w 12806487"/>
              <a:gd name="connsiteY5" fmla="*/ 12265250 h 12402261"/>
              <a:gd name="connsiteX6" fmla="*/ 7569469 w 12806487"/>
              <a:gd name="connsiteY6" fmla="*/ 12402261 h 12402261"/>
              <a:gd name="connsiteX7" fmla="*/ 3828742 w 12806487"/>
              <a:gd name="connsiteY7" fmla="*/ 10270195 h 12402261"/>
              <a:gd name="connsiteX8" fmla="*/ 715365 w 12806487"/>
              <a:gd name="connsiteY8" fmla="*/ 6444806 h 12402261"/>
              <a:gd name="connsiteX9" fmla="*/ 28639 w 12806487"/>
              <a:gd name="connsiteY9" fmla="*/ 4666625 h 12402261"/>
              <a:gd name="connsiteX10" fmla="*/ 659947 w 12806487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29423 w 12807168"/>
              <a:gd name="connsiteY7" fmla="*/ 10270195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39124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603400"/>
              <a:gd name="connsiteX1" fmla="*/ 5048623 w 12807168"/>
              <a:gd name="connsiteY1" fmla="*/ 599722 h 12603400"/>
              <a:gd name="connsiteX2" fmla="*/ 10867532 w 12807168"/>
              <a:gd name="connsiteY2" fmla="*/ 0 h 12603400"/>
              <a:gd name="connsiteX3" fmla="*/ 12807168 w 12807168"/>
              <a:gd name="connsiteY3" fmla="*/ 2456231 h 12603400"/>
              <a:gd name="connsiteX4" fmla="*/ 12114441 w 12807168"/>
              <a:gd name="connsiteY4" fmla="*/ 8219722 h 12603400"/>
              <a:gd name="connsiteX5" fmla="*/ 9814587 w 12807168"/>
              <a:gd name="connsiteY5" fmla="*/ 12239124 h 12603400"/>
              <a:gd name="connsiteX6" fmla="*/ 7552733 w 12807168"/>
              <a:gd name="connsiteY6" fmla="*/ 12463221 h 12603400"/>
              <a:gd name="connsiteX7" fmla="*/ 3838132 w 12807168"/>
              <a:gd name="connsiteY7" fmla="*/ 10252778 h 12603400"/>
              <a:gd name="connsiteX8" fmla="*/ 724755 w 12807168"/>
              <a:gd name="connsiteY8" fmla="*/ 6418680 h 12603400"/>
              <a:gd name="connsiteX9" fmla="*/ 29320 w 12807168"/>
              <a:gd name="connsiteY9" fmla="*/ 4666625 h 12603400"/>
              <a:gd name="connsiteX10" fmla="*/ 660628 w 12807168"/>
              <a:gd name="connsiteY10" fmla="*/ 3103418 h 1260340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746208"/>
              <a:gd name="connsiteY0" fmla="*/ 3103418 h 12713670"/>
              <a:gd name="connsiteX1" fmla="*/ 5048623 w 12746208"/>
              <a:gd name="connsiteY1" fmla="*/ 599722 h 12713670"/>
              <a:gd name="connsiteX2" fmla="*/ 10867532 w 12746208"/>
              <a:gd name="connsiteY2" fmla="*/ 0 h 12713670"/>
              <a:gd name="connsiteX3" fmla="*/ 12746208 w 12746208"/>
              <a:gd name="connsiteY3" fmla="*/ 2456231 h 12713670"/>
              <a:gd name="connsiteX4" fmla="*/ 12114441 w 12746208"/>
              <a:gd name="connsiteY4" fmla="*/ 8219722 h 12713670"/>
              <a:gd name="connsiteX5" fmla="*/ 9814587 w 12746208"/>
              <a:gd name="connsiteY5" fmla="*/ 12239124 h 12713670"/>
              <a:gd name="connsiteX6" fmla="*/ 7552733 w 12746208"/>
              <a:gd name="connsiteY6" fmla="*/ 12463221 h 12713670"/>
              <a:gd name="connsiteX7" fmla="*/ 3838132 w 12746208"/>
              <a:gd name="connsiteY7" fmla="*/ 10252778 h 12713670"/>
              <a:gd name="connsiteX8" fmla="*/ 724755 w 12746208"/>
              <a:gd name="connsiteY8" fmla="*/ 6418680 h 12713670"/>
              <a:gd name="connsiteX9" fmla="*/ 29320 w 12746208"/>
              <a:gd name="connsiteY9" fmla="*/ 4666625 h 12713670"/>
              <a:gd name="connsiteX10" fmla="*/ 660628 w 12746208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153495 h 12763747"/>
              <a:gd name="connsiteX1" fmla="*/ 5048623 w 12819119"/>
              <a:gd name="connsiteY1" fmla="*/ 649799 h 12763747"/>
              <a:gd name="connsiteX2" fmla="*/ 10841407 w 12819119"/>
              <a:gd name="connsiteY2" fmla="*/ 84911 h 12763747"/>
              <a:gd name="connsiteX3" fmla="*/ 12746208 w 12819119"/>
              <a:gd name="connsiteY3" fmla="*/ 2506308 h 12763747"/>
              <a:gd name="connsiteX4" fmla="*/ 12114441 w 12819119"/>
              <a:gd name="connsiteY4" fmla="*/ 8269799 h 12763747"/>
              <a:gd name="connsiteX5" fmla="*/ 9814587 w 12819119"/>
              <a:gd name="connsiteY5" fmla="*/ 12289201 h 12763747"/>
              <a:gd name="connsiteX6" fmla="*/ 7552733 w 12819119"/>
              <a:gd name="connsiteY6" fmla="*/ 12513298 h 12763747"/>
              <a:gd name="connsiteX7" fmla="*/ 3838132 w 12819119"/>
              <a:gd name="connsiteY7" fmla="*/ 10302855 h 12763747"/>
              <a:gd name="connsiteX8" fmla="*/ 724755 w 12819119"/>
              <a:gd name="connsiteY8" fmla="*/ 6468757 h 12763747"/>
              <a:gd name="connsiteX9" fmla="*/ 29320 w 12819119"/>
              <a:gd name="connsiteY9" fmla="*/ 4716702 h 12763747"/>
              <a:gd name="connsiteX10" fmla="*/ 660628 w 12819119"/>
              <a:gd name="connsiteY10" fmla="*/ 3153495 h 12763747"/>
              <a:gd name="connsiteX0" fmla="*/ 660628 w 12819119"/>
              <a:gd name="connsiteY0" fmla="*/ 3201994 h 12812246"/>
              <a:gd name="connsiteX1" fmla="*/ 5048623 w 12819119"/>
              <a:gd name="connsiteY1" fmla="*/ 698298 h 12812246"/>
              <a:gd name="connsiteX2" fmla="*/ 10841407 w 12819119"/>
              <a:gd name="connsiteY2" fmla="*/ 133410 h 12812246"/>
              <a:gd name="connsiteX3" fmla="*/ 12746208 w 12819119"/>
              <a:gd name="connsiteY3" fmla="*/ 2554807 h 12812246"/>
              <a:gd name="connsiteX4" fmla="*/ 12114441 w 12819119"/>
              <a:gd name="connsiteY4" fmla="*/ 8318298 h 12812246"/>
              <a:gd name="connsiteX5" fmla="*/ 9814587 w 12819119"/>
              <a:gd name="connsiteY5" fmla="*/ 12337700 h 12812246"/>
              <a:gd name="connsiteX6" fmla="*/ 7552733 w 12819119"/>
              <a:gd name="connsiteY6" fmla="*/ 12561797 h 12812246"/>
              <a:gd name="connsiteX7" fmla="*/ 3838132 w 12819119"/>
              <a:gd name="connsiteY7" fmla="*/ 10351354 h 12812246"/>
              <a:gd name="connsiteX8" fmla="*/ 724755 w 12819119"/>
              <a:gd name="connsiteY8" fmla="*/ 6517256 h 12812246"/>
              <a:gd name="connsiteX9" fmla="*/ 29320 w 12819119"/>
              <a:gd name="connsiteY9" fmla="*/ 4765201 h 12812246"/>
              <a:gd name="connsiteX10" fmla="*/ 660628 w 12819119"/>
              <a:gd name="connsiteY10" fmla="*/ 3201994 h 12812246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726445 w 12884936"/>
              <a:gd name="connsiteY0" fmla="*/ 3160459 h 12770711"/>
              <a:gd name="connsiteX1" fmla="*/ 5114440 w 12884936"/>
              <a:gd name="connsiteY1" fmla="*/ 656763 h 12770711"/>
              <a:gd name="connsiteX2" fmla="*/ 10837555 w 12884936"/>
              <a:gd name="connsiteY2" fmla="*/ 91875 h 12770711"/>
              <a:gd name="connsiteX3" fmla="*/ 12812025 w 12884936"/>
              <a:gd name="connsiteY3" fmla="*/ 2513272 h 12770711"/>
              <a:gd name="connsiteX4" fmla="*/ 12180258 w 12884936"/>
              <a:gd name="connsiteY4" fmla="*/ 8276763 h 12770711"/>
              <a:gd name="connsiteX5" fmla="*/ 9880404 w 12884936"/>
              <a:gd name="connsiteY5" fmla="*/ 12296165 h 12770711"/>
              <a:gd name="connsiteX6" fmla="*/ 7618550 w 12884936"/>
              <a:gd name="connsiteY6" fmla="*/ 12520262 h 12770711"/>
              <a:gd name="connsiteX7" fmla="*/ 3903949 w 12884936"/>
              <a:gd name="connsiteY7" fmla="*/ 10309819 h 12770711"/>
              <a:gd name="connsiteX8" fmla="*/ 790572 w 12884936"/>
              <a:gd name="connsiteY8" fmla="*/ 6475721 h 12770711"/>
              <a:gd name="connsiteX9" fmla="*/ 95137 w 12884936"/>
              <a:gd name="connsiteY9" fmla="*/ 4723666 h 12770711"/>
              <a:gd name="connsiteX10" fmla="*/ 726445 w 12884936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83915 w 12842406"/>
              <a:gd name="connsiteY0" fmla="*/ 3160459 h 12770711"/>
              <a:gd name="connsiteX1" fmla="*/ 5071910 w 12842406"/>
              <a:gd name="connsiteY1" fmla="*/ 656763 h 12770711"/>
              <a:gd name="connsiteX2" fmla="*/ 10795025 w 12842406"/>
              <a:gd name="connsiteY2" fmla="*/ 91875 h 12770711"/>
              <a:gd name="connsiteX3" fmla="*/ 12769495 w 12842406"/>
              <a:gd name="connsiteY3" fmla="*/ 2513272 h 12770711"/>
              <a:gd name="connsiteX4" fmla="*/ 12137728 w 12842406"/>
              <a:gd name="connsiteY4" fmla="*/ 8276763 h 12770711"/>
              <a:gd name="connsiteX5" fmla="*/ 9837874 w 12842406"/>
              <a:gd name="connsiteY5" fmla="*/ 12296165 h 12770711"/>
              <a:gd name="connsiteX6" fmla="*/ 7576020 w 12842406"/>
              <a:gd name="connsiteY6" fmla="*/ 12520262 h 12770711"/>
              <a:gd name="connsiteX7" fmla="*/ 3861419 w 12842406"/>
              <a:gd name="connsiteY7" fmla="*/ 10309819 h 12770711"/>
              <a:gd name="connsiteX8" fmla="*/ 748042 w 12842406"/>
              <a:gd name="connsiteY8" fmla="*/ 6475721 h 12770711"/>
              <a:gd name="connsiteX9" fmla="*/ 52607 w 12842406"/>
              <a:gd name="connsiteY9" fmla="*/ 4723666 h 12770711"/>
              <a:gd name="connsiteX10" fmla="*/ 683915 w 12842406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9497"/>
              <a:gd name="connsiteX1" fmla="*/ 5051125 w 12821621"/>
              <a:gd name="connsiteY1" fmla="*/ 656763 h 12779497"/>
              <a:gd name="connsiteX2" fmla="*/ 10774240 w 12821621"/>
              <a:gd name="connsiteY2" fmla="*/ 91875 h 12779497"/>
              <a:gd name="connsiteX3" fmla="*/ 12748710 w 12821621"/>
              <a:gd name="connsiteY3" fmla="*/ 2513272 h 12779497"/>
              <a:gd name="connsiteX4" fmla="*/ 12116943 w 12821621"/>
              <a:gd name="connsiteY4" fmla="*/ 8276763 h 12779497"/>
              <a:gd name="connsiteX5" fmla="*/ 9817089 w 12821621"/>
              <a:gd name="connsiteY5" fmla="*/ 12296165 h 12779497"/>
              <a:gd name="connsiteX6" fmla="*/ 7546527 w 12821621"/>
              <a:gd name="connsiteY6" fmla="*/ 12537679 h 12779497"/>
              <a:gd name="connsiteX7" fmla="*/ 3840634 w 12821621"/>
              <a:gd name="connsiteY7" fmla="*/ 10309819 h 12779497"/>
              <a:gd name="connsiteX8" fmla="*/ 727257 w 12821621"/>
              <a:gd name="connsiteY8" fmla="*/ 6475721 h 12779497"/>
              <a:gd name="connsiteX9" fmla="*/ 31822 w 12821621"/>
              <a:gd name="connsiteY9" fmla="*/ 4723666 h 12779497"/>
              <a:gd name="connsiteX10" fmla="*/ 663130 w 12821621"/>
              <a:gd name="connsiteY10" fmla="*/ 3160459 h 12779497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81361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95017"/>
              <a:gd name="connsiteX1" fmla="*/ 5051125 w 12821621"/>
              <a:gd name="connsiteY1" fmla="*/ 656763 h 12795017"/>
              <a:gd name="connsiteX2" fmla="*/ 10774240 w 12821621"/>
              <a:gd name="connsiteY2" fmla="*/ 91875 h 12795017"/>
              <a:gd name="connsiteX3" fmla="*/ 12748710 w 12821621"/>
              <a:gd name="connsiteY3" fmla="*/ 2513272 h 12795017"/>
              <a:gd name="connsiteX4" fmla="*/ 12116943 w 12821621"/>
              <a:gd name="connsiteY4" fmla="*/ 8276763 h 12795017"/>
              <a:gd name="connsiteX5" fmla="*/ 9817089 w 12821621"/>
              <a:gd name="connsiteY5" fmla="*/ 12296165 h 12795017"/>
              <a:gd name="connsiteX6" fmla="*/ 7581361 w 12821621"/>
              <a:gd name="connsiteY6" fmla="*/ 12520262 h 12795017"/>
              <a:gd name="connsiteX7" fmla="*/ 3840634 w 12821621"/>
              <a:gd name="connsiteY7" fmla="*/ 10309819 h 12795017"/>
              <a:gd name="connsiteX8" fmla="*/ 727257 w 12821621"/>
              <a:gd name="connsiteY8" fmla="*/ 6475721 h 12795017"/>
              <a:gd name="connsiteX9" fmla="*/ 31822 w 12821621"/>
              <a:gd name="connsiteY9" fmla="*/ 4723666 h 12795017"/>
              <a:gd name="connsiteX10" fmla="*/ 663130 w 12821621"/>
              <a:gd name="connsiteY10" fmla="*/ 3160459 h 12795017"/>
              <a:gd name="connsiteX0" fmla="*/ 663130 w 12821621"/>
              <a:gd name="connsiteY0" fmla="*/ 3160459 h 12771849"/>
              <a:gd name="connsiteX1" fmla="*/ 5051125 w 12821621"/>
              <a:gd name="connsiteY1" fmla="*/ 656763 h 12771849"/>
              <a:gd name="connsiteX2" fmla="*/ 10774240 w 12821621"/>
              <a:gd name="connsiteY2" fmla="*/ 91875 h 12771849"/>
              <a:gd name="connsiteX3" fmla="*/ 12748710 w 12821621"/>
              <a:gd name="connsiteY3" fmla="*/ 2513272 h 12771849"/>
              <a:gd name="connsiteX4" fmla="*/ 12116943 w 12821621"/>
              <a:gd name="connsiteY4" fmla="*/ 8276763 h 12771849"/>
              <a:gd name="connsiteX5" fmla="*/ 9817089 w 12821621"/>
              <a:gd name="connsiteY5" fmla="*/ 12296165 h 12771849"/>
              <a:gd name="connsiteX6" fmla="*/ 7581361 w 12821621"/>
              <a:gd name="connsiteY6" fmla="*/ 12520262 h 12771849"/>
              <a:gd name="connsiteX7" fmla="*/ 3840634 w 12821621"/>
              <a:gd name="connsiteY7" fmla="*/ 10309819 h 12771849"/>
              <a:gd name="connsiteX8" fmla="*/ 727257 w 12821621"/>
              <a:gd name="connsiteY8" fmla="*/ 6475721 h 12771849"/>
              <a:gd name="connsiteX9" fmla="*/ 31822 w 12821621"/>
              <a:gd name="connsiteY9" fmla="*/ 4723666 h 12771849"/>
              <a:gd name="connsiteX10" fmla="*/ 663130 w 12821621"/>
              <a:gd name="connsiteY10" fmla="*/ 3160459 h 12771849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66150"/>
              <a:gd name="connsiteX1" fmla="*/ 5051125 w 12821621"/>
              <a:gd name="connsiteY1" fmla="*/ 656763 h 12766150"/>
              <a:gd name="connsiteX2" fmla="*/ 10774240 w 12821621"/>
              <a:gd name="connsiteY2" fmla="*/ 91875 h 12766150"/>
              <a:gd name="connsiteX3" fmla="*/ 12748710 w 12821621"/>
              <a:gd name="connsiteY3" fmla="*/ 2513272 h 12766150"/>
              <a:gd name="connsiteX4" fmla="*/ 12116943 w 12821621"/>
              <a:gd name="connsiteY4" fmla="*/ 8276763 h 12766150"/>
              <a:gd name="connsiteX5" fmla="*/ 9817089 w 12821621"/>
              <a:gd name="connsiteY5" fmla="*/ 12296165 h 12766150"/>
              <a:gd name="connsiteX6" fmla="*/ 7581361 w 12821621"/>
              <a:gd name="connsiteY6" fmla="*/ 12520262 h 12766150"/>
              <a:gd name="connsiteX7" fmla="*/ 3840634 w 12821621"/>
              <a:gd name="connsiteY7" fmla="*/ 10309819 h 12766150"/>
              <a:gd name="connsiteX8" fmla="*/ 727257 w 12821621"/>
              <a:gd name="connsiteY8" fmla="*/ 6475721 h 12766150"/>
              <a:gd name="connsiteX9" fmla="*/ 31822 w 12821621"/>
              <a:gd name="connsiteY9" fmla="*/ 4723666 h 12766150"/>
              <a:gd name="connsiteX10" fmla="*/ 663130 w 12821621"/>
              <a:gd name="connsiteY10" fmla="*/ 3160459 h 12766150"/>
              <a:gd name="connsiteX0" fmla="*/ 663130 w 12843845"/>
              <a:gd name="connsiteY0" fmla="*/ 3160459 h 12766150"/>
              <a:gd name="connsiteX1" fmla="*/ 5051125 w 12843845"/>
              <a:gd name="connsiteY1" fmla="*/ 656763 h 12766150"/>
              <a:gd name="connsiteX2" fmla="*/ 10774240 w 12843845"/>
              <a:gd name="connsiteY2" fmla="*/ 91875 h 12766150"/>
              <a:gd name="connsiteX3" fmla="*/ 12748710 w 12843845"/>
              <a:gd name="connsiteY3" fmla="*/ 2513272 h 12766150"/>
              <a:gd name="connsiteX4" fmla="*/ 12116943 w 12843845"/>
              <a:gd name="connsiteY4" fmla="*/ 8276763 h 12766150"/>
              <a:gd name="connsiteX5" fmla="*/ 9817089 w 12843845"/>
              <a:gd name="connsiteY5" fmla="*/ 12296165 h 12766150"/>
              <a:gd name="connsiteX6" fmla="*/ 7581361 w 12843845"/>
              <a:gd name="connsiteY6" fmla="*/ 12520262 h 12766150"/>
              <a:gd name="connsiteX7" fmla="*/ 3840634 w 12843845"/>
              <a:gd name="connsiteY7" fmla="*/ 10309819 h 12766150"/>
              <a:gd name="connsiteX8" fmla="*/ 727257 w 12843845"/>
              <a:gd name="connsiteY8" fmla="*/ 6475721 h 12766150"/>
              <a:gd name="connsiteX9" fmla="*/ 31822 w 12843845"/>
              <a:gd name="connsiteY9" fmla="*/ 4723666 h 12766150"/>
              <a:gd name="connsiteX10" fmla="*/ 663130 w 12843845"/>
              <a:gd name="connsiteY10" fmla="*/ 3160459 h 12766150"/>
              <a:gd name="connsiteX0" fmla="*/ 663130 w 12804028"/>
              <a:gd name="connsiteY0" fmla="*/ 3160459 h 12766150"/>
              <a:gd name="connsiteX1" fmla="*/ 5051125 w 12804028"/>
              <a:gd name="connsiteY1" fmla="*/ 656763 h 12766150"/>
              <a:gd name="connsiteX2" fmla="*/ 10774240 w 12804028"/>
              <a:gd name="connsiteY2" fmla="*/ 91875 h 12766150"/>
              <a:gd name="connsiteX3" fmla="*/ 12748710 w 12804028"/>
              <a:gd name="connsiteY3" fmla="*/ 2513272 h 12766150"/>
              <a:gd name="connsiteX4" fmla="*/ 12116943 w 12804028"/>
              <a:gd name="connsiteY4" fmla="*/ 8276763 h 12766150"/>
              <a:gd name="connsiteX5" fmla="*/ 9817089 w 12804028"/>
              <a:gd name="connsiteY5" fmla="*/ 12296165 h 12766150"/>
              <a:gd name="connsiteX6" fmla="*/ 7581361 w 12804028"/>
              <a:gd name="connsiteY6" fmla="*/ 12520262 h 12766150"/>
              <a:gd name="connsiteX7" fmla="*/ 3840634 w 12804028"/>
              <a:gd name="connsiteY7" fmla="*/ 10309819 h 12766150"/>
              <a:gd name="connsiteX8" fmla="*/ 727257 w 12804028"/>
              <a:gd name="connsiteY8" fmla="*/ 6475721 h 12766150"/>
              <a:gd name="connsiteX9" fmla="*/ 31822 w 12804028"/>
              <a:gd name="connsiteY9" fmla="*/ 4723666 h 12766150"/>
              <a:gd name="connsiteX10" fmla="*/ 663130 w 12804028"/>
              <a:gd name="connsiteY10" fmla="*/ 3160459 h 12766150"/>
              <a:gd name="connsiteX0" fmla="*/ 663130 w 12790534"/>
              <a:gd name="connsiteY0" fmla="*/ 3160459 h 12766150"/>
              <a:gd name="connsiteX1" fmla="*/ 5051125 w 12790534"/>
              <a:gd name="connsiteY1" fmla="*/ 656763 h 12766150"/>
              <a:gd name="connsiteX2" fmla="*/ 10774240 w 12790534"/>
              <a:gd name="connsiteY2" fmla="*/ 91875 h 12766150"/>
              <a:gd name="connsiteX3" fmla="*/ 12740002 w 12790534"/>
              <a:gd name="connsiteY3" fmla="*/ 2530690 h 12766150"/>
              <a:gd name="connsiteX4" fmla="*/ 12116943 w 12790534"/>
              <a:gd name="connsiteY4" fmla="*/ 8276763 h 12766150"/>
              <a:gd name="connsiteX5" fmla="*/ 9817089 w 12790534"/>
              <a:gd name="connsiteY5" fmla="*/ 12296165 h 12766150"/>
              <a:gd name="connsiteX6" fmla="*/ 7581361 w 12790534"/>
              <a:gd name="connsiteY6" fmla="*/ 12520262 h 12766150"/>
              <a:gd name="connsiteX7" fmla="*/ 3840634 w 12790534"/>
              <a:gd name="connsiteY7" fmla="*/ 10309819 h 12766150"/>
              <a:gd name="connsiteX8" fmla="*/ 727257 w 12790534"/>
              <a:gd name="connsiteY8" fmla="*/ 6475721 h 12766150"/>
              <a:gd name="connsiteX9" fmla="*/ 31822 w 12790534"/>
              <a:gd name="connsiteY9" fmla="*/ 4723666 h 12766150"/>
              <a:gd name="connsiteX10" fmla="*/ 663130 w 12790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34351"/>
              <a:gd name="connsiteY0" fmla="*/ 3160459 h 12766150"/>
              <a:gd name="connsiteX1" fmla="*/ 5051125 w 12834351"/>
              <a:gd name="connsiteY1" fmla="*/ 656763 h 12766150"/>
              <a:gd name="connsiteX2" fmla="*/ 10774240 w 12834351"/>
              <a:gd name="connsiteY2" fmla="*/ 91875 h 12766150"/>
              <a:gd name="connsiteX3" fmla="*/ 12748711 w 12834351"/>
              <a:gd name="connsiteY3" fmla="*/ 2565524 h 12766150"/>
              <a:gd name="connsiteX4" fmla="*/ 12116943 w 12834351"/>
              <a:gd name="connsiteY4" fmla="*/ 8276763 h 12766150"/>
              <a:gd name="connsiteX5" fmla="*/ 9817089 w 12834351"/>
              <a:gd name="connsiteY5" fmla="*/ 12296165 h 12766150"/>
              <a:gd name="connsiteX6" fmla="*/ 7581361 w 12834351"/>
              <a:gd name="connsiteY6" fmla="*/ 12520262 h 12766150"/>
              <a:gd name="connsiteX7" fmla="*/ 3840634 w 12834351"/>
              <a:gd name="connsiteY7" fmla="*/ 10309819 h 12766150"/>
              <a:gd name="connsiteX8" fmla="*/ 727257 w 12834351"/>
              <a:gd name="connsiteY8" fmla="*/ 6475721 h 12766150"/>
              <a:gd name="connsiteX9" fmla="*/ 31822 w 12834351"/>
              <a:gd name="connsiteY9" fmla="*/ 4723666 h 12766150"/>
              <a:gd name="connsiteX10" fmla="*/ 663130 w 12834351"/>
              <a:gd name="connsiteY10" fmla="*/ 3160459 h 12766150"/>
              <a:gd name="connsiteX0" fmla="*/ 663130 w 12834351"/>
              <a:gd name="connsiteY0" fmla="*/ 3258559 h 12864250"/>
              <a:gd name="connsiteX1" fmla="*/ 5051125 w 12834351"/>
              <a:gd name="connsiteY1" fmla="*/ 754863 h 12864250"/>
              <a:gd name="connsiteX2" fmla="*/ 10774240 w 12834351"/>
              <a:gd name="connsiteY2" fmla="*/ 189975 h 12864250"/>
              <a:gd name="connsiteX3" fmla="*/ 12748711 w 12834351"/>
              <a:gd name="connsiteY3" fmla="*/ 2663624 h 12864250"/>
              <a:gd name="connsiteX4" fmla="*/ 12116943 w 12834351"/>
              <a:gd name="connsiteY4" fmla="*/ 8374863 h 12864250"/>
              <a:gd name="connsiteX5" fmla="*/ 9817089 w 12834351"/>
              <a:gd name="connsiteY5" fmla="*/ 12394265 h 12864250"/>
              <a:gd name="connsiteX6" fmla="*/ 7581361 w 12834351"/>
              <a:gd name="connsiteY6" fmla="*/ 12618362 h 12864250"/>
              <a:gd name="connsiteX7" fmla="*/ 3840634 w 12834351"/>
              <a:gd name="connsiteY7" fmla="*/ 10407919 h 12864250"/>
              <a:gd name="connsiteX8" fmla="*/ 727257 w 12834351"/>
              <a:gd name="connsiteY8" fmla="*/ 6573821 h 12864250"/>
              <a:gd name="connsiteX9" fmla="*/ 31822 w 12834351"/>
              <a:gd name="connsiteY9" fmla="*/ 4821766 h 12864250"/>
              <a:gd name="connsiteX10" fmla="*/ 663130 w 12834351"/>
              <a:gd name="connsiteY10" fmla="*/ 3258559 h 12864250"/>
              <a:gd name="connsiteX0" fmla="*/ 663130 w 12834351"/>
              <a:gd name="connsiteY0" fmla="*/ 3174915 h 12780606"/>
              <a:gd name="connsiteX1" fmla="*/ 5051125 w 12834351"/>
              <a:gd name="connsiteY1" fmla="*/ 671219 h 12780606"/>
              <a:gd name="connsiteX2" fmla="*/ 10774240 w 12834351"/>
              <a:gd name="connsiteY2" fmla="*/ 106331 h 12780606"/>
              <a:gd name="connsiteX3" fmla="*/ 12748711 w 12834351"/>
              <a:gd name="connsiteY3" fmla="*/ 2579980 h 12780606"/>
              <a:gd name="connsiteX4" fmla="*/ 12116943 w 12834351"/>
              <a:gd name="connsiteY4" fmla="*/ 8291219 h 12780606"/>
              <a:gd name="connsiteX5" fmla="*/ 9817089 w 12834351"/>
              <a:gd name="connsiteY5" fmla="*/ 12310621 h 12780606"/>
              <a:gd name="connsiteX6" fmla="*/ 7581361 w 12834351"/>
              <a:gd name="connsiteY6" fmla="*/ 12534718 h 12780606"/>
              <a:gd name="connsiteX7" fmla="*/ 3840634 w 12834351"/>
              <a:gd name="connsiteY7" fmla="*/ 10324275 h 12780606"/>
              <a:gd name="connsiteX8" fmla="*/ 727257 w 12834351"/>
              <a:gd name="connsiteY8" fmla="*/ 6490177 h 12780606"/>
              <a:gd name="connsiteX9" fmla="*/ 31822 w 12834351"/>
              <a:gd name="connsiteY9" fmla="*/ 4738122 h 12780606"/>
              <a:gd name="connsiteX10" fmla="*/ 663130 w 12834351"/>
              <a:gd name="connsiteY10" fmla="*/ 3174915 h 12780606"/>
              <a:gd name="connsiteX0" fmla="*/ 663130 w 12834351"/>
              <a:gd name="connsiteY0" fmla="*/ 3209491 h 12815182"/>
              <a:gd name="connsiteX1" fmla="*/ 5051125 w 12834351"/>
              <a:gd name="connsiteY1" fmla="*/ 705795 h 12815182"/>
              <a:gd name="connsiteX2" fmla="*/ 10774240 w 12834351"/>
              <a:gd name="connsiteY2" fmla="*/ 140907 h 12815182"/>
              <a:gd name="connsiteX3" fmla="*/ 12748711 w 12834351"/>
              <a:gd name="connsiteY3" fmla="*/ 2614556 h 12815182"/>
              <a:gd name="connsiteX4" fmla="*/ 12116943 w 12834351"/>
              <a:gd name="connsiteY4" fmla="*/ 8325795 h 12815182"/>
              <a:gd name="connsiteX5" fmla="*/ 9817089 w 12834351"/>
              <a:gd name="connsiteY5" fmla="*/ 12345197 h 12815182"/>
              <a:gd name="connsiteX6" fmla="*/ 7581361 w 12834351"/>
              <a:gd name="connsiteY6" fmla="*/ 12569294 h 12815182"/>
              <a:gd name="connsiteX7" fmla="*/ 3840634 w 12834351"/>
              <a:gd name="connsiteY7" fmla="*/ 10358851 h 12815182"/>
              <a:gd name="connsiteX8" fmla="*/ 727257 w 12834351"/>
              <a:gd name="connsiteY8" fmla="*/ 6524753 h 12815182"/>
              <a:gd name="connsiteX9" fmla="*/ 31822 w 12834351"/>
              <a:gd name="connsiteY9" fmla="*/ 4772698 h 12815182"/>
              <a:gd name="connsiteX10" fmla="*/ 663130 w 12834351"/>
              <a:gd name="connsiteY10" fmla="*/ 3209491 h 12815182"/>
              <a:gd name="connsiteX0" fmla="*/ 663130 w 12834351"/>
              <a:gd name="connsiteY0" fmla="*/ 3175410 h 12781101"/>
              <a:gd name="connsiteX1" fmla="*/ 5051125 w 12834351"/>
              <a:gd name="connsiteY1" fmla="*/ 671714 h 12781101"/>
              <a:gd name="connsiteX2" fmla="*/ 10774240 w 12834351"/>
              <a:gd name="connsiteY2" fmla="*/ 106826 h 12781101"/>
              <a:gd name="connsiteX3" fmla="*/ 12748711 w 12834351"/>
              <a:gd name="connsiteY3" fmla="*/ 2580475 h 12781101"/>
              <a:gd name="connsiteX4" fmla="*/ 12116943 w 12834351"/>
              <a:gd name="connsiteY4" fmla="*/ 8291714 h 12781101"/>
              <a:gd name="connsiteX5" fmla="*/ 9817089 w 12834351"/>
              <a:gd name="connsiteY5" fmla="*/ 12311116 h 12781101"/>
              <a:gd name="connsiteX6" fmla="*/ 7581361 w 12834351"/>
              <a:gd name="connsiteY6" fmla="*/ 12535213 h 12781101"/>
              <a:gd name="connsiteX7" fmla="*/ 3840634 w 12834351"/>
              <a:gd name="connsiteY7" fmla="*/ 10324770 h 12781101"/>
              <a:gd name="connsiteX8" fmla="*/ 727257 w 12834351"/>
              <a:gd name="connsiteY8" fmla="*/ 6490672 h 12781101"/>
              <a:gd name="connsiteX9" fmla="*/ 31822 w 12834351"/>
              <a:gd name="connsiteY9" fmla="*/ 4738617 h 12781101"/>
              <a:gd name="connsiteX10" fmla="*/ 663130 w 12834351"/>
              <a:gd name="connsiteY10" fmla="*/ 3175410 h 12781101"/>
              <a:gd name="connsiteX0" fmla="*/ 663130 w 12834351"/>
              <a:gd name="connsiteY0" fmla="*/ 3183351 h 12789042"/>
              <a:gd name="connsiteX1" fmla="*/ 5051125 w 12834351"/>
              <a:gd name="connsiteY1" fmla="*/ 679655 h 12789042"/>
              <a:gd name="connsiteX2" fmla="*/ 10774240 w 12834351"/>
              <a:gd name="connsiteY2" fmla="*/ 114767 h 12789042"/>
              <a:gd name="connsiteX3" fmla="*/ 12748711 w 12834351"/>
              <a:gd name="connsiteY3" fmla="*/ 2588416 h 12789042"/>
              <a:gd name="connsiteX4" fmla="*/ 12116943 w 12834351"/>
              <a:gd name="connsiteY4" fmla="*/ 8299655 h 12789042"/>
              <a:gd name="connsiteX5" fmla="*/ 9817089 w 12834351"/>
              <a:gd name="connsiteY5" fmla="*/ 12319057 h 12789042"/>
              <a:gd name="connsiteX6" fmla="*/ 7581361 w 12834351"/>
              <a:gd name="connsiteY6" fmla="*/ 12543154 h 12789042"/>
              <a:gd name="connsiteX7" fmla="*/ 3840634 w 12834351"/>
              <a:gd name="connsiteY7" fmla="*/ 10332711 h 12789042"/>
              <a:gd name="connsiteX8" fmla="*/ 727257 w 12834351"/>
              <a:gd name="connsiteY8" fmla="*/ 6498613 h 12789042"/>
              <a:gd name="connsiteX9" fmla="*/ 31822 w 12834351"/>
              <a:gd name="connsiteY9" fmla="*/ 4746558 h 12789042"/>
              <a:gd name="connsiteX10" fmla="*/ 663130 w 12834351"/>
              <a:gd name="connsiteY10" fmla="*/ 3183351 h 1278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34351" h="12789042">
                <a:moveTo>
                  <a:pt x="663130" y="3183351"/>
                </a:moveTo>
                <a:cubicBezTo>
                  <a:pt x="1230068" y="2584539"/>
                  <a:pt x="3207283" y="1268545"/>
                  <a:pt x="5051125" y="679655"/>
                </a:cubicBezTo>
                <a:cubicBezTo>
                  <a:pt x="6894967" y="90765"/>
                  <a:pt x="8643422" y="-167878"/>
                  <a:pt x="10774240" y="114767"/>
                </a:cubicBezTo>
                <a:cubicBezTo>
                  <a:pt x="11877482" y="261108"/>
                  <a:pt x="12513930" y="433642"/>
                  <a:pt x="12748711" y="2588416"/>
                </a:cubicBezTo>
                <a:cubicBezTo>
                  <a:pt x="13005482" y="4945008"/>
                  <a:pt x="12652802" y="6692877"/>
                  <a:pt x="12116943" y="8299655"/>
                </a:cubicBezTo>
                <a:cubicBezTo>
                  <a:pt x="11584796" y="9895303"/>
                  <a:pt x="10879797" y="11048926"/>
                  <a:pt x="9817089" y="12319057"/>
                </a:cubicBezTo>
                <a:cubicBezTo>
                  <a:pt x="9037013" y="13029482"/>
                  <a:pt x="8216584" y="12787142"/>
                  <a:pt x="7581361" y="12543154"/>
                </a:cubicBezTo>
                <a:cubicBezTo>
                  <a:pt x="6295400" y="12049219"/>
                  <a:pt x="4965568" y="11261757"/>
                  <a:pt x="3840634" y="10332711"/>
                </a:cubicBezTo>
                <a:cubicBezTo>
                  <a:pt x="2666247" y="9362823"/>
                  <a:pt x="1448800" y="7810265"/>
                  <a:pt x="727257" y="6498613"/>
                </a:cubicBezTo>
                <a:cubicBezTo>
                  <a:pt x="420442" y="5940871"/>
                  <a:pt x="199771" y="5382828"/>
                  <a:pt x="31822" y="4746558"/>
                </a:cubicBezTo>
                <a:cubicBezTo>
                  <a:pt x="-132211" y="3894563"/>
                  <a:pt x="377221" y="3485334"/>
                  <a:pt x="663130" y="3183351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505749" y="3570514"/>
            <a:ext cx="4276732" cy="4261634"/>
          </a:xfrm>
          <a:custGeom>
            <a:avLst/>
            <a:gdLst>
              <a:gd name="connsiteX0" fmla="*/ 0 w 9320213"/>
              <a:gd name="connsiteY0" fmla="*/ 0 h 11266188"/>
              <a:gd name="connsiteX1" fmla="*/ 9320213 w 9320213"/>
              <a:gd name="connsiteY1" fmla="*/ 0 h 11266188"/>
              <a:gd name="connsiteX2" fmla="*/ 9320213 w 9320213"/>
              <a:gd name="connsiteY2" fmla="*/ 11266188 h 11266188"/>
              <a:gd name="connsiteX3" fmla="*/ 0 w 9320213"/>
              <a:gd name="connsiteY3" fmla="*/ 11266188 h 11266188"/>
              <a:gd name="connsiteX4" fmla="*/ 0 w 9320213"/>
              <a:gd name="connsiteY4" fmla="*/ 0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1274618 w 10594831"/>
              <a:gd name="connsiteY3" fmla="*/ 11266188 h 11266188"/>
              <a:gd name="connsiteX4" fmla="*/ 0 w 10594831"/>
              <a:gd name="connsiteY4" fmla="*/ 2216727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55418 w 10594831"/>
              <a:gd name="connsiteY3" fmla="*/ 5558115 h 11266188"/>
              <a:gd name="connsiteX4" fmla="*/ 0 w 10594831"/>
              <a:gd name="connsiteY4" fmla="*/ 2216727 h 11266188"/>
              <a:gd name="connsiteX0" fmla="*/ 0 w 10594831"/>
              <a:gd name="connsiteY0" fmla="*/ 2216727 h 11515570"/>
              <a:gd name="connsiteX1" fmla="*/ 10594831 w 10594831"/>
              <a:gd name="connsiteY1" fmla="*/ 0 h 11515570"/>
              <a:gd name="connsiteX2" fmla="*/ 6909522 w 10594831"/>
              <a:gd name="connsiteY2" fmla="*/ 11515570 h 11515570"/>
              <a:gd name="connsiteX3" fmla="*/ 55418 w 10594831"/>
              <a:gd name="connsiteY3" fmla="*/ 5558115 h 11515570"/>
              <a:gd name="connsiteX4" fmla="*/ 0 w 10594831"/>
              <a:gd name="connsiteY4" fmla="*/ 2216727 h 11515570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6909522 w 10206904"/>
              <a:gd name="connsiteY2" fmla="*/ 12402261 h 12402261"/>
              <a:gd name="connsiteX3" fmla="*/ 55418 w 10206904"/>
              <a:gd name="connsiteY3" fmla="*/ 6444806 h 12402261"/>
              <a:gd name="connsiteX4" fmla="*/ 0 w 10206904"/>
              <a:gd name="connsiteY4" fmla="*/ 3103418 h 12402261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8821450 w 10206904"/>
              <a:gd name="connsiteY2" fmla="*/ 5116304 h 12402261"/>
              <a:gd name="connsiteX3" fmla="*/ 6909522 w 10206904"/>
              <a:gd name="connsiteY3" fmla="*/ 12402261 h 12402261"/>
              <a:gd name="connsiteX4" fmla="*/ 55418 w 10206904"/>
              <a:gd name="connsiteY4" fmla="*/ 6444806 h 12402261"/>
              <a:gd name="connsiteX5" fmla="*/ 0 w 10206904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6909522 w 12146540"/>
              <a:gd name="connsiteY3" fmla="*/ 12402261 h 12402261"/>
              <a:gd name="connsiteX4" fmla="*/ 55418 w 12146540"/>
              <a:gd name="connsiteY4" fmla="*/ 6444806 h 12402261"/>
              <a:gd name="connsiteX5" fmla="*/ 0 w 12146540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26250 w 12146540"/>
              <a:gd name="connsiteY3" fmla="*/ 8081177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53959 w 12146540"/>
              <a:gd name="connsiteY3" fmla="*/ 12265250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5080722 w 12146540"/>
              <a:gd name="connsiteY1" fmla="*/ 1569540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916941 w 12146540"/>
              <a:gd name="connsiteY6" fmla="*/ 9799140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168795 w 12146540"/>
              <a:gd name="connsiteY6" fmla="*/ 10270195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0733377 w 12146540"/>
              <a:gd name="connsiteY4" fmla="*/ 7249904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21834 w 12146540"/>
              <a:gd name="connsiteY9" fmla="*/ 4509871 h 12402261"/>
              <a:gd name="connsiteX10" fmla="*/ 0 w 12146540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59947 w 12806487"/>
              <a:gd name="connsiteY0" fmla="*/ 3103418 h 12402261"/>
              <a:gd name="connsiteX1" fmla="*/ 5047942 w 12806487"/>
              <a:gd name="connsiteY1" fmla="*/ 599722 h 12402261"/>
              <a:gd name="connsiteX2" fmla="*/ 10866851 w 12806487"/>
              <a:gd name="connsiteY2" fmla="*/ 0 h 12402261"/>
              <a:gd name="connsiteX3" fmla="*/ 12806487 w 12806487"/>
              <a:gd name="connsiteY3" fmla="*/ 2456231 h 12402261"/>
              <a:gd name="connsiteX4" fmla="*/ 12113760 w 12806487"/>
              <a:gd name="connsiteY4" fmla="*/ 8219722 h 12402261"/>
              <a:gd name="connsiteX5" fmla="*/ 9813906 w 12806487"/>
              <a:gd name="connsiteY5" fmla="*/ 12265250 h 12402261"/>
              <a:gd name="connsiteX6" fmla="*/ 7569469 w 12806487"/>
              <a:gd name="connsiteY6" fmla="*/ 12402261 h 12402261"/>
              <a:gd name="connsiteX7" fmla="*/ 3828742 w 12806487"/>
              <a:gd name="connsiteY7" fmla="*/ 10270195 h 12402261"/>
              <a:gd name="connsiteX8" fmla="*/ 715365 w 12806487"/>
              <a:gd name="connsiteY8" fmla="*/ 6444806 h 12402261"/>
              <a:gd name="connsiteX9" fmla="*/ 28639 w 12806487"/>
              <a:gd name="connsiteY9" fmla="*/ 4666625 h 12402261"/>
              <a:gd name="connsiteX10" fmla="*/ 659947 w 12806487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29423 w 12807168"/>
              <a:gd name="connsiteY7" fmla="*/ 10270195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39124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603400"/>
              <a:gd name="connsiteX1" fmla="*/ 5048623 w 12807168"/>
              <a:gd name="connsiteY1" fmla="*/ 599722 h 12603400"/>
              <a:gd name="connsiteX2" fmla="*/ 10867532 w 12807168"/>
              <a:gd name="connsiteY2" fmla="*/ 0 h 12603400"/>
              <a:gd name="connsiteX3" fmla="*/ 12807168 w 12807168"/>
              <a:gd name="connsiteY3" fmla="*/ 2456231 h 12603400"/>
              <a:gd name="connsiteX4" fmla="*/ 12114441 w 12807168"/>
              <a:gd name="connsiteY4" fmla="*/ 8219722 h 12603400"/>
              <a:gd name="connsiteX5" fmla="*/ 9814587 w 12807168"/>
              <a:gd name="connsiteY5" fmla="*/ 12239124 h 12603400"/>
              <a:gd name="connsiteX6" fmla="*/ 7552733 w 12807168"/>
              <a:gd name="connsiteY6" fmla="*/ 12463221 h 12603400"/>
              <a:gd name="connsiteX7" fmla="*/ 3838132 w 12807168"/>
              <a:gd name="connsiteY7" fmla="*/ 10252778 h 12603400"/>
              <a:gd name="connsiteX8" fmla="*/ 724755 w 12807168"/>
              <a:gd name="connsiteY8" fmla="*/ 6418680 h 12603400"/>
              <a:gd name="connsiteX9" fmla="*/ 29320 w 12807168"/>
              <a:gd name="connsiteY9" fmla="*/ 4666625 h 12603400"/>
              <a:gd name="connsiteX10" fmla="*/ 660628 w 12807168"/>
              <a:gd name="connsiteY10" fmla="*/ 3103418 h 1260340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746208"/>
              <a:gd name="connsiteY0" fmla="*/ 3103418 h 12713670"/>
              <a:gd name="connsiteX1" fmla="*/ 5048623 w 12746208"/>
              <a:gd name="connsiteY1" fmla="*/ 599722 h 12713670"/>
              <a:gd name="connsiteX2" fmla="*/ 10867532 w 12746208"/>
              <a:gd name="connsiteY2" fmla="*/ 0 h 12713670"/>
              <a:gd name="connsiteX3" fmla="*/ 12746208 w 12746208"/>
              <a:gd name="connsiteY3" fmla="*/ 2456231 h 12713670"/>
              <a:gd name="connsiteX4" fmla="*/ 12114441 w 12746208"/>
              <a:gd name="connsiteY4" fmla="*/ 8219722 h 12713670"/>
              <a:gd name="connsiteX5" fmla="*/ 9814587 w 12746208"/>
              <a:gd name="connsiteY5" fmla="*/ 12239124 h 12713670"/>
              <a:gd name="connsiteX6" fmla="*/ 7552733 w 12746208"/>
              <a:gd name="connsiteY6" fmla="*/ 12463221 h 12713670"/>
              <a:gd name="connsiteX7" fmla="*/ 3838132 w 12746208"/>
              <a:gd name="connsiteY7" fmla="*/ 10252778 h 12713670"/>
              <a:gd name="connsiteX8" fmla="*/ 724755 w 12746208"/>
              <a:gd name="connsiteY8" fmla="*/ 6418680 h 12713670"/>
              <a:gd name="connsiteX9" fmla="*/ 29320 w 12746208"/>
              <a:gd name="connsiteY9" fmla="*/ 4666625 h 12713670"/>
              <a:gd name="connsiteX10" fmla="*/ 660628 w 12746208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153495 h 12763747"/>
              <a:gd name="connsiteX1" fmla="*/ 5048623 w 12819119"/>
              <a:gd name="connsiteY1" fmla="*/ 649799 h 12763747"/>
              <a:gd name="connsiteX2" fmla="*/ 10841407 w 12819119"/>
              <a:gd name="connsiteY2" fmla="*/ 84911 h 12763747"/>
              <a:gd name="connsiteX3" fmla="*/ 12746208 w 12819119"/>
              <a:gd name="connsiteY3" fmla="*/ 2506308 h 12763747"/>
              <a:gd name="connsiteX4" fmla="*/ 12114441 w 12819119"/>
              <a:gd name="connsiteY4" fmla="*/ 8269799 h 12763747"/>
              <a:gd name="connsiteX5" fmla="*/ 9814587 w 12819119"/>
              <a:gd name="connsiteY5" fmla="*/ 12289201 h 12763747"/>
              <a:gd name="connsiteX6" fmla="*/ 7552733 w 12819119"/>
              <a:gd name="connsiteY6" fmla="*/ 12513298 h 12763747"/>
              <a:gd name="connsiteX7" fmla="*/ 3838132 w 12819119"/>
              <a:gd name="connsiteY7" fmla="*/ 10302855 h 12763747"/>
              <a:gd name="connsiteX8" fmla="*/ 724755 w 12819119"/>
              <a:gd name="connsiteY8" fmla="*/ 6468757 h 12763747"/>
              <a:gd name="connsiteX9" fmla="*/ 29320 w 12819119"/>
              <a:gd name="connsiteY9" fmla="*/ 4716702 h 12763747"/>
              <a:gd name="connsiteX10" fmla="*/ 660628 w 12819119"/>
              <a:gd name="connsiteY10" fmla="*/ 3153495 h 12763747"/>
              <a:gd name="connsiteX0" fmla="*/ 660628 w 12819119"/>
              <a:gd name="connsiteY0" fmla="*/ 3201994 h 12812246"/>
              <a:gd name="connsiteX1" fmla="*/ 5048623 w 12819119"/>
              <a:gd name="connsiteY1" fmla="*/ 698298 h 12812246"/>
              <a:gd name="connsiteX2" fmla="*/ 10841407 w 12819119"/>
              <a:gd name="connsiteY2" fmla="*/ 133410 h 12812246"/>
              <a:gd name="connsiteX3" fmla="*/ 12746208 w 12819119"/>
              <a:gd name="connsiteY3" fmla="*/ 2554807 h 12812246"/>
              <a:gd name="connsiteX4" fmla="*/ 12114441 w 12819119"/>
              <a:gd name="connsiteY4" fmla="*/ 8318298 h 12812246"/>
              <a:gd name="connsiteX5" fmla="*/ 9814587 w 12819119"/>
              <a:gd name="connsiteY5" fmla="*/ 12337700 h 12812246"/>
              <a:gd name="connsiteX6" fmla="*/ 7552733 w 12819119"/>
              <a:gd name="connsiteY6" fmla="*/ 12561797 h 12812246"/>
              <a:gd name="connsiteX7" fmla="*/ 3838132 w 12819119"/>
              <a:gd name="connsiteY7" fmla="*/ 10351354 h 12812246"/>
              <a:gd name="connsiteX8" fmla="*/ 724755 w 12819119"/>
              <a:gd name="connsiteY8" fmla="*/ 6517256 h 12812246"/>
              <a:gd name="connsiteX9" fmla="*/ 29320 w 12819119"/>
              <a:gd name="connsiteY9" fmla="*/ 4765201 h 12812246"/>
              <a:gd name="connsiteX10" fmla="*/ 660628 w 12819119"/>
              <a:gd name="connsiteY10" fmla="*/ 3201994 h 12812246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726445 w 12884936"/>
              <a:gd name="connsiteY0" fmla="*/ 3160459 h 12770711"/>
              <a:gd name="connsiteX1" fmla="*/ 5114440 w 12884936"/>
              <a:gd name="connsiteY1" fmla="*/ 656763 h 12770711"/>
              <a:gd name="connsiteX2" fmla="*/ 10837555 w 12884936"/>
              <a:gd name="connsiteY2" fmla="*/ 91875 h 12770711"/>
              <a:gd name="connsiteX3" fmla="*/ 12812025 w 12884936"/>
              <a:gd name="connsiteY3" fmla="*/ 2513272 h 12770711"/>
              <a:gd name="connsiteX4" fmla="*/ 12180258 w 12884936"/>
              <a:gd name="connsiteY4" fmla="*/ 8276763 h 12770711"/>
              <a:gd name="connsiteX5" fmla="*/ 9880404 w 12884936"/>
              <a:gd name="connsiteY5" fmla="*/ 12296165 h 12770711"/>
              <a:gd name="connsiteX6" fmla="*/ 7618550 w 12884936"/>
              <a:gd name="connsiteY6" fmla="*/ 12520262 h 12770711"/>
              <a:gd name="connsiteX7" fmla="*/ 3903949 w 12884936"/>
              <a:gd name="connsiteY7" fmla="*/ 10309819 h 12770711"/>
              <a:gd name="connsiteX8" fmla="*/ 790572 w 12884936"/>
              <a:gd name="connsiteY8" fmla="*/ 6475721 h 12770711"/>
              <a:gd name="connsiteX9" fmla="*/ 95137 w 12884936"/>
              <a:gd name="connsiteY9" fmla="*/ 4723666 h 12770711"/>
              <a:gd name="connsiteX10" fmla="*/ 726445 w 12884936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83915 w 12842406"/>
              <a:gd name="connsiteY0" fmla="*/ 3160459 h 12770711"/>
              <a:gd name="connsiteX1" fmla="*/ 5071910 w 12842406"/>
              <a:gd name="connsiteY1" fmla="*/ 656763 h 12770711"/>
              <a:gd name="connsiteX2" fmla="*/ 10795025 w 12842406"/>
              <a:gd name="connsiteY2" fmla="*/ 91875 h 12770711"/>
              <a:gd name="connsiteX3" fmla="*/ 12769495 w 12842406"/>
              <a:gd name="connsiteY3" fmla="*/ 2513272 h 12770711"/>
              <a:gd name="connsiteX4" fmla="*/ 12137728 w 12842406"/>
              <a:gd name="connsiteY4" fmla="*/ 8276763 h 12770711"/>
              <a:gd name="connsiteX5" fmla="*/ 9837874 w 12842406"/>
              <a:gd name="connsiteY5" fmla="*/ 12296165 h 12770711"/>
              <a:gd name="connsiteX6" fmla="*/ 7576020 w 12842406"/>
              <a:gd name="connsiteY6" fmla="*/ 12520262 h 12770711"/>
              <a:gd name="connsiteX7" fmla="*/ 3861419 w 12842406"/>
              <a:gd name="connsiteY7" fmla="*/ 10309819 h 12770711"/>
              <a:gd name="connsiteX8" fmla="*/ 748042 w 12842406"/>
              <a:gd name="connsiteY8" fmla="*/ 6475721 h 12770711"/>
              <a:gd name="connsiteX9" fmla="*/ 52607 w 12842406"/>
              <a:gd name="connsiteY9" fmla="*/ 4723666 h 12770711"/>
              <a:gd name="connsiteX10" fmla="*/ 683915 w 12842406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9497"/>
              <a:gd name="connsiteX1" fmla="*/ 5051125 w 12821621"/>
              <a:gd name="connsiteY1" fmla="*/ 656763 h 12779497"/>
              <a:gd name="connsiteX2" fmla="*/ 10774240 w 12821621"/>
              <a:gd name="connsiteY2" fmla="*/ 91875 h 12779497"/>
              <a:gd name="connsiteX3" fmla="*/ 12748710 w 12821621"/>
              <a:gd name="connsiteY3" fmla="*/ 2513272 h 12779497"/>
              <a:gd name="connsiteX4" fmla="*/ 12116943 w 12821621"/>
              <a:gd name="connsiteY4" fmla="*/ 8276763 h 12779497"/>
              <a:gd name="connsiteX5" fmla="*/ 9817089 w 12821621"/>
              <a:gd name="connsiteY5" fmla="*/ 12296165 h 12779497"/>
              <a:gd name="connsiteX6" fmla="*/ 7546527 w 12821621"/>
              <a:gd name="connsiteY6" fmla="*/ 12537679 h 12779497"/>
              <a:gd name="connsiteX7" fmla="*/ 3840634 w 12821621"/>
              <a:gd name="connsiteY7" fmla="*/ 10309819 h 12779497"/>
              <a:gd name="connsiteX8" fmla="*/ 727257 w 12821621"/>
              <a:gd name="connsiteY8" fmla="*/ 6475721 h 12779497"/>
              <a:gd name="connsiteX9" fmla="*/ 31822 w 12821621"/>
              <a:gd name="connsiteY9" fmla="*/ 4723666 h 12779497"/>
              <a:gd name="connsiteX10" fmla="*/ 663130 w 12821621"/>
              <a:gd name="connsiteY10" fmla="*/ 3160459 h 12779497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81361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95017"/>
              <a:gd name="connsiteX1" fmla="*/ 5051125 w 12821621"/>
              <a:gd name="connsiteY1" fmla="*/ 656763 h 12795017"/>
              <a:gd name="connsiteX2" fmla="*/ 10774240 w 12821621"/>
              <a:gd name="connsiteY2" fmla="*/ 91875 h 12795017"/>
              <a:gd name="connsiteX3" fmla="*/ 12748710 w 12821621"/>
              <a:gd name="connsiteY3" fmla="*/ 2513272 h 12795017"/>
              <a:gd name="connsiteX4" fmla="*/ 12116943 w 12821621"/>
              <a:gd name="connsiteY4" fmla="*/ 8276763 h 12795017"/>
              <a:gd name="connsiteX5" fmla="*/ 9817089 w 12821621"/>
              <a:gd name="connsiteY5" fmla="*/ 12296165 h 12795017"/>
              <a:gd name="connsiteX6" fmla="*/ 7581361 w 12821621"/>
              <a:gd name="connsiteY6" fmla="*/ 12520262 h 12795017"/>
              <a:gd name="connsiteX7" fmla="*/ 3840634 w 12821621"/>
              <a:gd name="connsiteY7" fmla="*/ 10309819 h 12795017"/>
              <a:gd name="connsiteX8" fmla="*/ 727257 w 12821621"/>
              <a:gd name="connsiteY8" fmla="*/ 6475721 h 12795017"/>
              <a:gd name="connsiteX9" fmla="*/ 31822 w 12821621"/>
              <a:gd name="connsiteY9" fmla="*/ 4723666 h 12795017"/>
              <a:gd name="connsiteX10" fmla="*/ 663130 w 12821621"/>
              <a:gd name="connsiteY10" fmla="*/ 3160459 h 12795017"/>
              <a:gd name="connsiteX0" fmla="*/ 663130 w 12821621"/>
              <a:gd name="connsiteY0" fmla="*/ 3160459 h 12771849"/>
              <a:gd name="connsiteX1" fmla="*/ 5051125 w 12821621"/>
              <a:gd name="connsiteY1" fmla="*/ 656763 h 12771849"/>
              <a:gd name="connsiteX2" fmla="*/ 10774240 w 12821621"/>
              <a:gd name="connsiteY2" fmla="*/ 91875 h 12771849"/>
              <a:gd name="connsiteX3" fmla="*/ 12748710 w 12821621"/>
              <a:gd name="connsiteY3" fmla="*/ 2513272 h 12771849"/>
              <a:gd name="connsiteX4" fmla="*/ 12116943 w 12821621"/>
              <a:gd name="connsiteY4" fmla="*/ 8276763 h 12771849"/>
              <a:gd name="connsiteX5" fmla="*/ 9817089 w 12821621"/>
              <a:gd name="connsiteY5" fmla="*/ 12296165 h 12771849"/>
              <a:gd name="connsiteX6" fmla="*/ 7581361 w 12821621"/>
              <a:gd name="connsiteY6" fmla="*/ 12520262 h 12771849"/>
              <a:gd name="connsiteX7" fmla="*/ 3840634 w 12821621"/>
              <a:gd name="connsiteY7" fmla="*/ 10309819 h 12771849"/>
              <a:gd name="connsiteX8" fmla="*/ 727257 w 12821621"/>
              <a:gd name="connsiteY8" fmla="*/ 6475721 h 12771849"/>
              <a:gd name="connsiteX9" fmla="*/ 31822 w 12821621"/>
              <a:gd name="connsiteY9" fmla="*/ 4723666 h 12771849"/>
              <a:gd name="connsiteX10" fmla="*/ 663130 w 12821621"/>
              <a:gd name="connsiteY10" fmla="*/ 3160459 h 12771849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66150"/>
              <a:gd name="connsiteX1" fmla="*/ 5051125 w 12821621"/>
              <a:gd name="connsiteY1" fmla="*/ 656763 h 12766150"/>
              <a:gd name="connsiteX2" fmla="*/ 10774240 w 12821621"/>
              <a:gd name="connsiteY2" fmla="*/ 91875 h 12766150"/>
              <a:gd name="connsiteX3" fmla="*/ 12748710 w 12821621"/>
              <a:gd name="connsiteY3" fmla="*/ 2513272 h 12766150"/>
              <a:gd name="connsiteX4" fmla="*/ 12116943 w 12821621"/>
              <a:gd name="connsiteY4" fmla="*/ 8276763 h 12766150"/>
              <a:gd name="connsiteX5" fmla="*/ 9817089 w 12821621"/>
              <a:gd name="connsiteY5" fmla="*/ 12296165 h 12766150"/>
              <a:gd name="connsiteX6" fmla="*/ 7581361 w 12821621"/>
              <a:gd name="connsiteY6" fmla="*/ 12520262 h 12766150"/>
              <a:gd name="connsiteX7" fmla="*/ 3840634 w 12821621"/>
              <a:gd name="connsiteY7" fmla="*/ 10309819 h 12766150"/>
              <a:gd name="connsiteX8" fmla="*/ 727257 w 12821621"/>
              <a:gd name="connsiteY8" fmla="*/ 6475721 h 12766150"/>
              <a:gd name="connsiteX9" fmla="*/ 31822 w 12821621"/>
              <a:gd name="connsiteY9" fmla="*/ 4723666 h 12766150"/>
              <a:gd name="connsiteX10" fmla="*/ 663130 w 12821621"/>
              <a:gd name="connsiteY10" fmla="*/ 3160459 h 12766150"/>
              <a:gd name="connsiteX0" fmla="*/ 663130 w 12843845"/>
              <a:gd name="connsiteY0" fmla="*/ 3160459 h 12766150"/>
              <a:gd name="connsiteX1" fmla="*/ 5051125 w 12843845"/>
              <a:gd name="connsiteY1" fmla="*/ 656763 h 12766150"/>
              <a:gd name="connsiteX2" fmla="*/ 10774240 w 12843845"/>
              <a:gd name="connsiteY2" fmla="*/ 91875 h 12766150"/>
              <a:gd name="connsiteX3" fmla="*/ 12748710 w 12843845"/>
              <a:gd name="connsiteY3" fmla="*/ 2513272 h 12766150"/>
              <a:gd name="connsiteX4" fmla="*/ 12116943 w 12843845"/>
              <a:gd name="connsiteY4" fmla="*/ 8276763 h 12766150"/>
              <a:gd name="connsiteX5" fmla="*/ 9817089 w 12843845"/>
              <a:gd name="connsiteY5" fmla="*/ 12296165 h 12766150"/>
              <a:gd name="connsiteX6" fmla="*/ 7581361 w 12843845"/>
              <a:gd name="connsiteY6" fmla="*/ 12520262 h 12766150"/>
              <a:gd name="connsiteX7" fmla="*/ 3840634 w 12843845"/>
              <a:gd name="connsiteY7" fmla="*/ 10309819 h 12766150"/>
              <a:gd name="connsiteX8" fmla="*/ 727257 w 12843845"/>
              <a:gd name="connsiteY8" fmla="*/ 6475721 h 12766150"/>
              <a:gd name="connsiteX9" fmla="*/ 31822 w 12843845"/>
              <a:gd name="connsiteY9" fmla="*/ 4723666 h 12766150"/>
              <a:gd name="connsiteX10" fmla="*/ 663130 w 12843845"/>
              <a:gd name="connsiteY10" fmla="*/ 3160459 h 12766150"/>
              <a:gd name="connsiteX0" fmla="*/ 663130 w 12804028"/>
              <a:gd name="connsiteY0" fmla="*/ 3160459 h 12766150"/>
              <a:gd name="connsiteX1" fmla="*/ 5051125 w 12804028"/>
              <a:gd name="connsiteY1" fmla="*/ 656763 h 12766150"/>
              <a:gd name="connsiteX2" fmla="*/ 10774240 w 12804028"/>
              <a:gd name="connsiteY2" fmla="*/ 91875 h 12766150"/>
              <a:gd name="connsiteX3" fmla="*/ 12748710 w 12804028"/>
              <a:gd name="connsiteY3" fmla="*/ 2513272 h 12766150"/>
              <a:gd name="connsiteX4" fmla="*/ 12116943 w 12804028"/>
              <a:gd name="connsiteY4" fmla="*/ 8276763 h 12766150"/>
              <a:gd name="connsiteX5" fmla="*/ 9817089 w 12804028"/>
              <a:gd name="connsiteY5" fmla="*/ 12296165 h 12766150"/>
              <a:gd name="connsiteX6" fmla="*/ 7581361 w 12804028"/>
              <a:gd name="connsiteY6" fmla="*/ 12520262 h 12766150"/>
              <a:gd name="connsiteX7" fmla="*/ 3840634 w 12804028"/>
              <a:gd name="connsiteY7" fmla="*/ 10309819 h 12766150"/>
              <a:gd name="connsiteX8" fmla="*/ 727257 w 12804028"/>
              <a:gd name="connsiteY8" fmla="*/ 6475721 h 12766150"/>
              <a:gd name="connsiteX9" fmla="*/ 31822 w 12804028"/>
              <a:gd name="connsiteY9" fmla="*/ 4723666 h 12766150"/>
              <a:gd name="connsiteX10" fmla="*/ 663130 w 12804028"/>
              <a:gd name="connsiteY10" fmla="*/ 3160459 h 12766150"/>
              <a:gd name="connsiteX0" fmla="*/ 663130 w 12790534"/>
              <a:gd name="connsiteY0" fmla="*/ 3160459 h 12766150"/>
              <a:gd name="connsiteX1" fmla="*/ 5051125 w 12790534"/>
              <a:gd name="connsiteY1" fmla="*/ 656763 h 12766150"/>
              <a:gd name="connsiteX2" fmla="*/ 10774240 w 12790534"/>
              <a:gd name="connsiteY2" fmla="*/ 91875 h 12766150"/>
              <a:gd name="connsiteX3" fmla="*/ 12740002 w 12790534"/>
              <a:gd name="connsiteY3" fmla="*/ 2530690 h 12766150"/>
              <a:gd name="connsiteX4" fmla="*/ 12116943 w 12790534"/>
              <a:gd name="connsiteY4" fmla="*/ 8276763 h 12766150"/>
              <a:gd name="connsiteX5" fmla="*/ 9817089 w 12790534"/>
              <a:gd name="connsiteY5" fmla="*/ 12296165 h 12766150"/>
              <a:gd name="connsiteX6" fmla="*/ 7581361 w 12790534"/>
              <a:gd name="connsiteY6" fmla="*/ 12520262 h 12766150"/>
              <a:gd name="connsiteX7" fmla="*/ 3840634 w 12790534"/>
              <a:gd name="connsiteY7" fmla="*/ 10309819 h 12766150"/>
              <a:gd name="connsiteX8" fmla="*/ 727257 w 12790534"/>
              <a:gd name="connsiteY8" fmla="*/ 6475721 h 12766150"/>
              <a:gd name="connsiteX9" fmla="*/ 31822 w 12790534"/>
              <a:gd name="connsiteY9" fmla="*/ 4723666 h 12766150"/>
              <a:gd name="connsiteX10" fmla="*/ 663130 w 12790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34351"/>
              <a:gd name="connsiteY0" fmla="*/ 3160459 h 12766150"/>
              <a:gd name="connsiteX1" fmla="*/ 5051125 w 12834351"/>
              <a:gd name="connsiteY1" fmla="*/ 656763 h 12766150"/>
              <a:gd name="connsiteX2" fmla="*/ 10774240 w 12834351"/>
              <a:gd name="connsiteY2" fmla="*/ 91875 h 12766150"/>
              <a:gd name="connsiteX3" fmla="*/ 12748711 w 12834351"/>
              <a:gd name="connsiteY3" fmla="*/ 2565524 h 12766150"/>
              <a:gd name="connsiteX4" fmla="*/ 12116943 w 12834351"/>
              <a:gd name="connsiteY4" fmla="*/ 8276763 h 12766150"/>
              <a:gd name="connsiteX5" fmla="*/ 9817089 w 12834351"/>
              <a:gd name="connsiteY5" fmla="*/ 12296165 h 12766150"/>
              <a:gd name="connsiteX6" fmla="*/ 7581361 w 12834351"/>
              <a:gd name="connsiteY6" fmla="*/ 12520262 h 12766150"/>
              <a:gd name="connsiteX7" fmla="*/ 3840634 w 12834351"/>
              <a:gd name="connsiteY7" fmla="*/ 10309819 h 12766150"/>
              <a:gd name="connsiteX8" fmla="*/ 727257 w 12834351"/>
              <a:gd name="connsiteY8" fmla="*/ 6475721 h 12766150"/>
              <a:gd name="connsiteX9" fmla="*/ 31822 w 12834351"/>
              <a:gd name="connsiteY9" fmla="*/ 4723666 h 12766150"/>
              <a:gd name="connsiteX10" fmla="*/ 663130 w 12834351"/>
              <a:gd name="connsiteY10" fmla="*/ 3160459 h 12766150"/>
              <a:gd name="connsiteX0" fmla="*/ 663130 w 12834351"/>
              <a:gd name="connsiteY0" fmla="*/ 3258559 h 12864250"/>
              <a:gd name="connsiteX1" fmla="*/ 5051125 w 12834351"/>
              <a:gd name="connsiteY1" fmla="*/ 754863 h 12864250"/>
              <a:gd name="connsiteX2" fmla="*/ 10774240 w 12834351"/>
              <a:gd name="connsiteY2" fmla="*/ 189975 h 12864250"/>
              <a:gd name="connsiteX3" fmla="*/ 12748711 w 12834351"/>
              <a:gd name="connsiteY3" fmla="*/ 2663624 h 12864250"/>
              <a:gd name="connsiteX4" fmla="*/ 12116943 w 12834351"/>
              <a:gd name="connsiteY4" fmla="*/ 8374863 h 12864250"/>
              <a:gd name="connsiteX5" fmla="*/ 9817089 w 12834351"/>
              <a:gd name="connsiteY5" fmla="*/ 12394265 h 12864250"/>
              <a:gd name="connsiteX6" fmla="*/ 7581361 w 12834351"/>
              <a:gd name="connsiteY6" fmla="*/ 12618362 h 12864250"/>
              <a:gd name="connsiteX7" fmla="*/ 3840634 w 12834351"/>
              <a:gd name="connsiteY7" fmla="*/ 10407919 h 12864250"/>
              <a:gd name="connsiteX8" fmla="*/ 727257 w 12834351"/>
              <a:gd name="connsiteY8" fmla="*/ 6573821 h 12864250"/>
              <a:gd name="connsiteX9" fmla="*/ 31822 w 12834351"/>
              <a:gd name="connsiteY9" fmla="*/ 4821766 h 12864250"/>
              <a:gd name="connsiteX10" fmla="*/ 663130 w 12834351"/>
              <a:gd name="connsiteY10" fmla="*/ 3258559 h 12864250"/>
              <a:gd name="connsiteX0" fmla="*/ 663130 w 12834351"/>
              <a:gd name="connsiteY0" fmla="*/ 3174915 h 12780606"/>
              <a:gd name="connsiteX1" fmla="*/ 5051125 w 12834351"/>
              <a:gd name="connsiteY1" fmla="*/ 671219 h 12780606"/>
              <a:gd name="connsiteX2" fmla="*/ 10774240 w 12834351"/>
              <a:gd name="connsiteY2" fmla="*/ 106331 h 12780606"/>
              <a:gd name="connsiteX3" fmla="*/ 12748711 w 12834351"/>
              <a:gd name="connsiteY3" fmla="*/ 2579980 h 12780606"/>
              <a:gd name="connsiteX4" fmla="*/ 12116943 w 12834351"/>
              <a:gd name="connsiteY4" fmla="*/ 8291219 h 12780606"/>
              <a:gd name="connsiteX5" fmla="*/ 9817089 w 12834351"/>
              <a:gd name="connsiteY5" fmla="*/ 12310621 h 12780606"/>
              <a:gd name="connsiteX6" fmla="*/ 7581361 w 12834351"/>
              <a:gd name="connsiteY6" fmla="*/ 12534718 h 12780606"/>
              <a:gd name="connsiteX7" fmla="*/ 3840634 w 12834351"/>
              <a:gd name="connsiteY7" fmla="*/ 10324275 h 12780606"/>
              <a:gd name="connsiteX8" fmla="*/ 727257 w 12834351"/>
              <a:gd name="connsiteY8" fmla="*/ 6490177 h 12780606"/>
              <a:gd name="connsiteX9" fmla="*/ 31822 w 12834351"/>
              <a:gd name="connsiteY9" fmla="*/ 4738122 h 12780606"/>
              <a:gd name="connsiteX10" fmla="*/ 663130 w 12834351"/>
              <a:gd name="connsiteY10" fmla="*/ 3174915 h 12780606"/>
              <a:gd name="connsiteX0" fmla="*/ 663130 w 12834351"/>
              <a:gd name="connsiteY0" fmla="*/ 3209491 h 12815182"/>
              <a:gd name="connsiteX1" fmla="*/ 5051125 w 12834351"/>
              <a:gd name="connsiteY1" fmla="*/ 705795 h 12815182"/>
              <a:gd name="connsiteX2" fmla="*/ 10774240 w 12834351"/>
              <a:gd name="connsiteY2" fmla="*/ 140907 h 12815182"/>
              <a:gd name="connsiteX3" fmla="*/ 12748711 w 12834351"/>
              <a:gd name="connsiteY3" fmla="*/ 2614556 h 12815182"/>
              <a:gd name="connsiteX4" fmla="*/ 12116943 w 12834351"/>
              <a:gd name="connsiteY4" fmla="*/ 8325795 h 12815182"/>
              <a:gd name="connsiteX5" fmla="*/ 9817089 w 12834351"/>
              <a:gd name="connsiteY5" fmla="*/ 12345197 h 12815182"/>
              <a:gd name="connsiteX6" fmla="*/ 7581361 w 12834351"/>
              <a:gd name="connsiteY6" fmla="*/ 12569294 h 12815182"/>
              <a:gd name="connsiteX7" fmla="*/ 3840634 w 12834351"/>
              <a:gd name="connsiteY7" fmla="*/ 10358851 h 12815182"/>
              <a:gd name="connsiteX8" fmla="*/ 727257 w 12834351"/>
              <a:gd name="connsiteY8" fmla="*/ 6524753 h 12815182"/>
              <a:gd name="connsiteX9" fmla="*/ 31822 w 12834351"/>
              <a:gd name="connsiteY9" fmla="*/ 4772698 h 12815182"/>
              <a:gd name="connsiteX10" fmla="*/ 663130 w 12834351"/>
              <a:gd name="connsiteY10" fmla="*/ 3209491 h 12815182"/>
              <a:gd name="connsiteX0" fmla="*/ 663130 w 12834351"/>
              <a:gd name="connsiteY0" fmla="*/ 3175410 h 12781101"/>
              <a:gd name="connsiteX1" fmla="*/ 5051125 w 12834351"/>
              <a:gd name="connsiteY1" fmla="*/ 671714 h 12781101"/>
              <a:gd name="connsiteX2" fmla="*/ 10774240 w 12834351"/>
              <a:gd name="connsiteY2" fmla="*/ 106826 h 12781101"/>
              <a:gd name="connsiteX3" fmla="*/ 12748711 w 12834351"/>
              <a:gd name="connsiteY3" fmla="*/ 2580475 h 12781101"/>
              <a:gd name="connsiteX4" fmla="*/ 12116943 w 12834351"/>
              <a:gd name="connsiteY4" fmla="*/ 8291714 h 12781101"/>
              <a:gd name="connsiteX5" fmla="*/ 9817089 w 12834351"/>
              <a:gd name="connsiteY5" fmla="*/ 12311116 h 12781101"/>
              <a:gd name="connsiteX6" fmla="*/ 7581361 w 12834351"/>
              <a:gd name="connsiteY6" fmla="*/ 12535213 h 12781101"/>
              <a:gd name="connsiteX7" fmla="*/ 3840634 w 12834351"/>
              <a:gd name="connsiteY7" fmla="*/ 10324770 h 12781101"/>
              <a:gd name="connsiteX8" fmla="*/ 727257 w 12834351"/>
              <a:gd name="connsiteY8" fmla="*/ 6490672 h 12781101"/>
              <a:gd name="connsiteX9" fmla="*/ 31822 w 12834351"/>
              <a:gd name="connsiteY9" fmla="*/ 4738617 h 12781101"/>
              <a:gd name="connsiteX10" fmla="*/ 663130 w 12834351"/>
              <a:gd name="connsiteY10" fmla="*/ 3175410 h 12781101"/>
              <a:gd name="connsiteX0" fmla="*/ 663130 w 12834351"/>
              <a:gd name="connsiteY0" fmla="*/ 3183351 h 12789042"/>
              <a:gd name="connsiteX1" fmla="*/ 5051125 w 12834351"/>
              <a:gd name="connsiteY1" fmla="*/ 679655 h 12789042"/>
              <a:gd name="connsiteX2" fmla="*/ 10774240 w 12834351"/>
              <a:gd name="connsiteY2" fmla="*/ 114767 h 12789042"/>
              <a:gd name="connsiteX3" fmla="*/ 12748711 w 12834351"/>
              <a:gd name="connsiteY3" fmla="*/ 2588416 h 12789042"/>
              <a:gd name="connsiteX4" fmla="*/ 12116943 w 12834351"/>
              <a:gd name="connsiteY4" fmla="*/ 8299655 h 12789042"/>
              <a:gd name="connsiteX5" fmla="*/ 9817089 w 12834351"/>
              <a:gd name="connsiteY5" fmla="*/ 12319057 h 12789042"/>
              <a:gd name="connsiteX6" fmla="*/ 7581361 w 12834351"/>
              <a:gd name="connsiteY6" fmla="*/ 12543154 h 12789042"/>
              <a:gd name="connsiteX7" fmla="*/ 3840634 w 12834351"/>
              <a:gd name="connsiteY7" fmla="*/ 10332711 h 12789042"/>
              <a:gd name="connsiteX8" fmla="*/ 727257 w 12834351"/>
              <a:gd name="connsiteY8" fmla="*/ 6498613 h 12789042"/>
              <a:gd name="connsiteX9" fmla="*/ 31822 w 12834351"/>
              <a:gd name="connsiteY9" fmla="*/ 4746558 h 12789042"/>
              <a:gd name="connsiteX10" fmla="*/ 663130 w 12834351"/>
              <a:gd name="connsiteY10" fmla="*/ 3183351 h 1278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34351" h="12789042">
                <a:moveTo>
                  <a:pt x="663130" y="3183351"/>
                </a:moveTo>
                <a:cubicBezTo>
                  <a:pt x="1230068" y="2584539"/>
                  <a:pt x="3207283" y="1268545"/>
                  <a:pt x="5051125" y="679655"/>
                </a:cubicBezTo>
                <a:cubicBezTo>
                  <a:pt x="6894967" y="90765"/>
                  <a:pt x="8643422" y="-167878"/>
                  <a:pt x="10774240" y="114767"/>
                </a:cubicBezTo>
                <a:cubicBezTo>
                  <a:pt x="11877482" y="261108"/>
                  <a:pt x="12513930" y="433642"/>
                  <a:pt x="12748711" y="2588416"/>
                </a:cubicBezTo>
                <a:cubicBezTo>
                  <a:pt x="13005482" y="4945008"/>
                  <a:pt x="12652802" y="6692877"/>
                  <a:pt x="12116943" y="8299655"/>
                </a:cubicBezTo>
                <a:cubicBezTo>
                  <a:pt x="11584796" y="9895303"/>
                  <a:pt x="10879797" y="11048926"/>
                  <a:pt x="9817089" y="12319057"/>
                </a:cubicBezTo>
                <a:cubicBezTo>
                  <a:pt x="9037013" y="13029482"/>
                  <a:pt x="8216584" y="12787142"/>
                  <a:pt x="7581361" y="12543154"/>
                </a:cubicBezTo>
                <a:cubicBezTo>
                  <a:pt x="6295400" y="12049219"/>
                  <a:pt x="4965568" y="11261757"/>
                  <a:pt x="3840634" y="10332711"/>
                </a:cubicBezTo>
                <a:cubicBezTo>
                  <a:pt x="2666247" y="9362823"/>
                  <a:pt x="1448800" y="7810265"/>
                  <a:pt x="727257" y="6498613"/>
                </a:cubicBezTo>
                <a:cubicBezTo>
                  <a:pt x="420442" y="5940871"/>
                  <a:pt x="199771" y="5382828"/>
                  <a:pt x="31822" y="4746558"/>
                </a:cubicBezTo>
                <a:cubicBezTo>
                  <a:pt x="-132211" y="3894563"/>
                  <a:pt x="377221" y="3485334"/>
                  <a:pt x="663130" y="3183351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7799903" y="3570514"/>
            <a:ext cx="4276732" cy="4261634"/>
          </a:xfrm>
          <a:custGeom>
            <a:avLst/>
            <a:gdLst>
              <a:gd name="connsiteX0" fmla="*/ 0 w 9320213"/>
              <a:gd name="connsiteY0" fmla="*/ 0 h 11266188"/>
              <a:gd name="connsiteX1" fmla="*/ 9320213 w 9320213"/>
              <a:gd name="connsiteY1" fmla="*/ 0 h 11266188"/>
              <a:gd name="connsiteX2" fmla="*/ 9320213 w 9320213"/>
              <a:gd name="connsiteY2" fmla="*/ 11266188 h 11266188"/>
              <a:gd name="connsiteX3" fmla="*/ 0 w 9320213"/>
              <a:gd name="connsiteY3" fmla="*/ 11266188 h 11266188"/>
              <a:gd name="connsiteX4" fmla="*/ 0 w 9320213"/>
              <a:gd name="connsiteY4" fmla="*/ 0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1274618 w 10594831"/>
              <a:gd name="connsiteY3" fmla="*/ 11266188 h 11266188"/>
              <a:gd name="connsiteX4" fmla="*/ 0 w 10594831"/>
              <a:gd name="connsiteY4" fmla="*/ 2216727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55418 w 10594831"/>
              <a:gd name="connsiteY3" fmla="*/ 5558115 h 11266188"/>
              <a:gd name="connsiteX4" fmla="*/ 0 w 10594831"/>
              <a:gd name="connsiteY4" fmla="*/ 2216727 h 11266188"/>
              <a:gd name="connsiteX0" fmla="*/ 0 w 10594831"/>
              <a:gd name="connsiteY0" fmla="*/ 2216727 h 11515570"/>
              <a:gd name="connsiteX1" fmla="*/ 10594831 w 10594831"/>
              <a:gd name="connsiteY1" fmla="*/ 0 h 11515570"/>
              <a:gd name="connsiteX2" fmla="*/ 6909522 w 10594831"/>
              <a:gd name="connsiteY2" fmla="*/ 11515570 h 11515570"/>
              <a:gd name="connsiteX3" fmla="*/ 55418 w 10594831"/>
              <a:gd name="connsiteY3" fmla="*/ 5558115 h 11515570"/>
              <a:gd name="connsiteX4" fmla="*/ 0 w 10594831"/>
              <a:gd name="connsiteY4" fmla="*/ 2216727 h 11515570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6909522 w 10206904"/>
              <a:gd name="connsiteY2" fmla="*/ 12402261 h 12402261"/>
              <a:gd name="connsiteX3" fmla="*/ 55418 w 10206904"/>
              <a:gd name="connsiteY3" fmla="*/ 6444806 h 12402261"/>
              <a:gd name="connsiteX4" fmla="*/ 0 w 10206904"/>
              <a:gd name="connsiteY4" fmla="*/ 3103418 h 12402261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8821450 w 10206904"/>
              <a:gd name="connsiteY2" fmla="*/ 5116304 h 12402261"/>
              <a:gd name="connsiteX3" fmla="*/ 6909522 w 10206904"/>
              <a:gd name="connsiteY3" fmla="*/ 12402261 h 12402261"/>
              <a:gd name="connsiteX4" fmla="*/ 55418 w 10206904"/>
              <a:gd name="connsiteY4" fmla="*/ 6444806 h 12402261"/>
              <a:gd name="connsiteX5" fmla="*/ 0 w 10206904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6909522 w 12146540"/>
              <a:gd name="connsiteY3" fmla="*/ 12402261 h 12402261"/>
              <a:gd name="connsiteX4" fmla="*/ 55418 w 12146540"/>
              <a:gd name="connsiteY4" fmla="*/ 6444806 h 12402261"/>
              <a:gd name="connsiteX5" fmla="*/ 0 w 12146540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26250 w 12146540"/>
              <a:gd name="connsiteY3" fmla="*/ 8081177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53959 w 12146540"/>
              <a:gd name="connsiteY3" fmla="*/ 12265250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5080722 w 12146540"/>
              <a:gd name="connsiteY1" fmla="*/ 1569540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916941 w 12146540"/>
              <a:gd name="connsiteY6" fmla="*/ 9799140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168795 w 12146540"/>
              <a:gd name="connsiteY6" fmla="*/ 10270195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0733377 w 12146540"/>
              <a:gd name="connsiteY4" fmla="*/ 7249904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21834 w 12146540"/>
              <a:gd name="connsiteY9" fmla="*/ 4509871 h 12402261"/>
              <a:gd name="connsiteX10" fmla="*/ 0 w 12146540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59947 w 12806487"/>
              <a:gd name="connsiteY0" fmla="*/ 3103418 h 12402261"/>
              <a:gd name="connsiteX1" fmla="*/ 5047942 w 12806487"/>
              <a:gd name="connsiteY1" fmla="*/ 599722 h 12402261"/>
              <a:gd name="connsiteX2" fmla="*/ 10866851 w 12806487"/>
              <a:gd name="connsiteY2" fmla="*/ 0 h 12402261"/>
              <a:gd name="connsiteX3" fmla="*/ 12806487 w 12806487"/>
              <a:gd name="connsiteY3" fmla="*/ 2456231 h 12402261"/>
              <a:gd name="connsiteX4" fmla="*/ 12113760 w 12806487"/>
              <a:gd name="connsiteY4" fmla="*/ 8219722 h 12402261"/>
              <a:gd name="connsiteX5" fmla="*/ 9813906 w 12806487"/>
              <a:gd name="connsiteY5" fmla="*/ 12265250 h 12402261"/>
              <a:gd name="connsiteX6" fmla="*/ 7569469 w 12806487"/>
              <a:gd name="connsiteY6" fmla="*/ 12402261 h 12402261"/>
              <a:gd name="connsiteX7" fmla="*/ 3828742 w 12806487"/>
              <a:gd name="connsiteY7" fmla="*/ 10270195 h 12402261"/>
              <a:gd name="connsiteX8" fmla="*/ 715365 w 12806487"/>
              <a:gd name="connsiteY8" fmla="*/ 6444806 h 12402261"/>
              <a:gd name="connsiteX9" fmla="*/ 28639 w 12806487"/>
              <a:gd name="connsiteY9" fmla="*/ 4666625 h 12402261"/>
              <a:gd name="connsiteX10" fmla="*/ 659947 w 12806487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29423 w 12807168"/>
              <a:gd name="connsiteY7" fmla="*/ 10270195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39124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603400"/>
              <a:gd name="connsiteX1" fmla="*/ 5048623 w 12807168"/>
              <a:gd name="connsiteY1" fmla="*/ 599722 h 12603400"/>
              <a:gd name="connsiteX2" fmla="*/ 10867532 w 12807168"/>
              <a:gd name="connsiteY2" fmla="*/ 0 h 12603400"/>
              <a:gd name="connsiteX3" fmla="*/ 12807168 w 12807168"/>
              <a:gd name="connsiteY3" fmla="*/ 2456231 h 12603400"/>
              <a:gd name="connsiteX4" fmla="*/ 12114441 w 12807168"/>
              <a:gd name="connsiteY4" fmla="*/ 8219722 h 12603400"/>
              <a:gd name="connsiteX5" fmla="*/ 9814587 w 12807168"/>
              <a:gd name="connsiteY5" fmla="*/ 12239124 h 12603400"/>
              <a:gd name="connsiteX6" fmla="*/ 7552733 w 12807168"/>
              <a:gd name="connsiteY6" fmla="*/ 12463221 h 12603400"/>
              <a:gd name="connsiteX7" fmla="*/ 3838132 w 12807168"/>
              <a:gd name="connsiteY7" fmla="*/ 10252778 h 12603400"/>
              <a:gd name="connsiteX8" fmla="*/ 724755 w 12807168"/>
              <a:gd name="connsiteY8" fmla="*/ 6418680 h 12603400"/>
              <a:gd name="connsiteX9" fmla="*/ 29320 w 12807168"/>
              <a:gd name="connsiteY9" fmla="*/ 4666625 h 12603400"/>
              <a:gd name="connsiteX10" fmla="*/ 660628 w 12807168"/>
              <a:gd name="connsiteY10" fmla="*/ 3103418 h 1260340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746208"/>
              <a:gd name="connsiteY0" fmla="*/ 3103418 h 12713670"/>
              <a:gd name="connsiteX1" fmla="*/ 5048623 w 12746208"/>
              <a:gd name="connsiteY1" fmla="*/ 599722 h 12713670"/>
              <a:gd name="connsiteX2" fmla="*/ 10867532 w 12746208"/>
              <a:gd name="connsiteY2" fmla="*/ 0 h 12713670"/>
              <a:gd name="connsiteX3" fmla="*/ 12746208 w 12746208"/>
              <a:gd name="connsiteY3" fmla="*/ 2456231 h 12713670"/>
              <a:gd name="connsiteX4" fmla="*/ 12114441 w 12746208"/>
              <a:gd name="connsiteY4" fmla="*/ 8219722 h 12713670"/>
              <a:gd name="connsiteX5" fmla="*/ 9814587 w 12746208"/>
              <a:gd name="connsiteY5" fmla="*/ 12239124 h 12713670"/>
              <a:gd name="connsiteX6" fmla="*/ 7552733 w 12746208"/>
              <a:gd name="connsiteY6" fmla="*/ 12463221 h 12713670"/>
              <a:gd name="connsiteX7" fmla="*/ 3838132 w 12746208"/>
              <a:gd name="connsiteY7" fmla="*/ 10252778 h 12713670"/>
              <a:gd name="connsiteX8" fmla="*/ 724755 w 12746208"/>
              <a:gd name="connsiteY8" fmla="*/ 6418680 h 12713670"/>
              <a:gd name="connsiteX9" fmla="*/ 29320 w 12746208"/>
              <a:gd name="connsiteY9" fmla="*/ 4666625 h 12713670"/>
              <a:gd name="connsiteX10" fmla="*/ 660628 w 12746208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153495 h 12763747"/>
              <a:gd name="connsiteX1" fmla="*/ 5048623 w 12819119"/>
              <a:gd name="connsiteY1" fmla="*/ 649799 h 12763747"/>
              <a:gd name="connsiteX2" fmla="*/ 10841407 w 12819119"/>
              <a:gd name="connsiteY2" fmla="*/ 84911 h 12763747"/>
              <a:gd name="connsiteX3" fmla="*/ 12746208 w 12819119"/>
              <a:gd name="connsiteY3" fmla="*/ 2506308 h 12763747"/>
              <a:gd name="connsiteX4" fmla="*/ 12114441 w 12819119"/>
              <a:gd name="connsiteY4" fmla="*/ 8269799 h 12763747"/>
              <a:gd name="connsiteX5" fmla="*/ 9814587 w 12819119"/>
              <a:gd name="connsiteY5" fmla="*/ 12289201 h 12763747"/>
              <a:gd name="connsiteX6" fmla="*/ 7552733 w 12819119"/>
              <a:gd name="connsiteY6" fmla="*/ 12513298 h 12763747"/>
              <a:gd name="connsiteX7" fmla="*/ 3838132 w 12819119"/>
              <a:gd name="connsiteY7" fmla="*/ 10302855 h 12763747"/>
              <a:gd name="connsiteX8" fmla="*/ 724755 w 12819119"/>
              <a:gd name="connsiteY8" fmla="*/ 6468757 h 12763747"/>
              <a:gd name="connsiteX9" fmla="*/ 29320 w 12819119"/>
              <a:gd name="connsiteY9" fmla="*/ 4716702 h 12763747"/>
              <a:gd name="connsiteX10" fmla="*/ 660628 w 12819119"/>
              <a:gd name="connsiteY10" fmla="*/ 3153495 h 12763747"/>
              <a:gd name="connsiteX0" fmla="*/ 660628 w 12819119"/>
              <a:gd name="connsiteY0" fmla="*/ 3201994 h 12812246"/>
              <a:gd name="connsiteX1" fmla="*/ 5048623 w 12819119"/>
              <a:gd name="connsiteY1" fmla="*/ 698298 h 12812246"/>
              <a:gd name="connsiteX2" fmla="*/ 10841407 w 12819119"/>
              <a:gd name="connsiteY2" fmla="*/ 133410 h 12812246"/>
              <a:gd name="connsiteX3" fmla="*/ 12746208 w 12819119"/>
              <a:gd name="connsiteY3" fmla="*/ 2554807 h 12812246"/>
              <a:gd name="connsiteX4" fmla="*/ 12114441 w 12819119"/>
              <a:gd name="connsiteY4" fmla="*/ 8318298 h 12812246"/>
              <a:gd name="connsiteX5" fmla="*/ 9814587 w 12819119"/>
              <a:gd name="connsiteY5" fmla="*/ 12337700 h 12812246"/>
              <a:gd name="connsiteX6" fmla="*/ 7552733 w 12819119"/>
              <a:gd name="connsiteY6" fmla="*/ 12561797 h 12812246"/>
              <a:gd name="connsiteX7" fmla="*/ 3838132 w 12819119"/>
              <a:gd name="connsiteY7" fmla="*/ 10351354 h 12812246"/>
              <a:gd name="connsiteX8" fmla="*/ 724755 w 12819119"/>
              <a:gd name="connsiteY8" fmla="*/ 6517256 h 12812246"/>
              <a:gd name="connsiteX9" fmla="*/ 29320 w 12819119"/>
              <a:gd name="connsiteY9" fmla="*/ 4765201 h 12812246"/>
              <a:gd name="connsiteX10" fmla="*/ 660628 w 12819119"/>
              <a:gd name="connsiteY10" fmla="*/ 3201994 h 12812246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726445 w 12884936"/>
              <a:gd name="connsiteY0" fmla="*/ 3160459 h 12770711"/>
              <a:gd name="connsiteX1" fmla="*/ 5114440 w 12884936"/>
              <a:gd name="connsiteY1" fmla="*/ 656763 h 12770711"/>
              <a:gd name="connsiteX2" fmla="*/ 10837555 w 12884936"/>
              <a:gd name="connsiteY2" fmla="*/ 91875 h 12770711"/>
              <a:gd name="connsiteX3" fmla="*/ 12812025 w 12884936"/>
              <a:gd name="connsiteY3" fmla="*/ 2513272 h 12770711"/>
              <a:gd name="connsiteX4" fmla="*/ 12180258 w 12884936"/>
              <a:gd name="connsiteY4" fmla="*/ 8276763 h 12770711"/>
              <a:gd name="connsiteX5" fmla="*/ 9880404 w 12884936"/>
              <a:gd name="connsiteY5" fmla="*/ 12296165 h 12770711"/>
              <a:gd name="connsiteX6" fmla="*/ 7618550 w 12884936"/>
              <a:gd name="connsiteY6" fmla="*/ 12520262 h 12770711"/>
              <a:gd name="connsiteX7" fmla="*/ 3903949 w 12884936"/>
              <a:gd name="connsiteY7" fmla="*/ 10309819 h 12770711"/>
              <a:gd name="connsiteX8" fmla="*/ 790572 w 12884936"/>
              <a:gd name="connsiteY8" fmla="*/ 6475721 h 12770711"/>
              <a:gd name="connsiteX9" fmla="*/ 95137 w 12884936"/>
              <a:gd name="connsiteY9" fmla="*/ 4723666 h 12770711"/>
              <a:gd name="connsiteX10" fmla="*/ 726445 w 12884936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83915 w 12842406"/>
              <a:gd name="connsiteY0" fmla="*/ 3160459 h 12770711"/>
              <a:gd name="connsiteX1" fmla="*/ 5071910 w 12842406"/>
              <a:gd name="connsiteY1" fmla="*/ 656763 h 12770711"/>
              <a:gd name="connsiteX2" fmla="*/ 10795025 w 12842406"/>
              <a:gd name="connsiteY2" fmla="*/ 91875 h 12770711"/>
              <a:gd name="connsiteX3" fmla="*/ 12769495 w 12842406"/>
              <a:gd name="connsiteY3" fmla="*/ 2513272 h 12770711"/>
              <a:gd name="connsiteX4" fmla="*/ 12137728 w 12842406"/>
              <a:gd name="connsiteY4" fmla="*/ 8276763 h 12770711"/>
              <a:gd name="connsiteX5" fmla="*/ 9837874 w 12842406"/>
              <a:gd name="connsiteY5" fmla="*/ 12296165 h 12770711"/>
              <a:gd name="connsiteX6" fmla="*/ 7576020 w 12842406"/>
              <a:gd name="connsiteY6" fmla="*/ 12520262 h 12770711"/>
              <a:gd name="connsiteX7" fmla="*/ 3861419 w 12842406"/>
              <a:gd name="connsiteY7" fmla="*/ 10309819 h 12770711"/>
              <a:gd name="connsiteX8" fmla="*/ 748042 w 12842406"/>
              <a:gd name="connsiteY8" fmla="*/ 6475721 h 12770711"/>
              <a:gd name="connsiteX9" fmla="*/ 52607 w 12842406"/>
              <a:gd name="connsiteY9" fmla="*/ 4723666 h 12770711"/>
              <a:gd name="connsiteX10" fmla="*/ 683915 w 12842406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9497"/>
              <a:gd name="connsiteX1" fmla="*/ 5051125 w 12821621"/>
              <a:gd name="connsiteY1" fmla="*/ 656763 h 12779497"/>
              <a:gd name="connsiteX2" fmla="*/ 10774240 w 12821621"/>
              <a:gd name="connsiteY2" fmla="*/ 91875 h 12779497"/>
              <a:gd name="connsiteX3" fmla="*/ 12748710 w 12821621"/>
              <a:gd name="connsiteY3" fmla="*/ 2513272 h 12779497"/>
              <a:gd name="connsiteX4" fmla="*/ 12116943 w 12821621"/>
              <a:gd name="connsiteY4" fmla="*/ 8276763 h 12779497"/>
              <a:gd name="connsiteX5" fmla="*/ 9817089 w 12821621"/>
              <a:gd name="connsiteY5" fmla="*/ 12296165 h 12779497"/>
              <a:gd name="connsiteX6" fmla="*/ 7546527 w 12821621"/>
              <a:gd name="connsiteY6" fmla="*/ 12537679 h 12779497"/>
              <a:gd name="connsiteX7" fmla="*/ 3840634 w 12821621"/>
              <a:gd name="connsiteY7" fmla="*/ 10309819 h 12779497"/>
              <a:gd name="connsiteX8" fmla="*/ 727257 w 12821621"/>
              <a:gd name="connsiteY8" fmla="*/ 6475721 h 12779497"/>
              <a:gd name="connsiteX9" fmla="*/ 31822 w 12821621"/>
              <a:gd name="connsiteY9" fmla="*/ 4723666 h 12779497"/>
              <a:gd name="connsiteX10" fmla="*/ 663130 w 12821621"/>
              <a:gd name="connsiteY10" fmla="*/ 3160459 h 12779497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81361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95017"/>
              <a:gd name="connsiteX1" fmla="*/ 5051125 w 12821621"/>
              <a:gd name="connsiteY1" fmla="*/ 656763 h 12795017"/>
              <a:gd name="connsiteX2" fmla="*/ 10774240 w 12821621"/>
              <a:gd name="connsiteY2" fmla="*/ 91875 h 12795017"/>
              <a:gd name="connsiteX3" fmla="*/ 12748710 w 12821621"/>
              <a:gd name="connsiteY3" fmla="*/ 2513272 h 12795017"/>
              <a:gd name="connsiteX4" fmla="*/ 12116943 w 12821621"/>
              <a:gd name="connsiteY4" fmla="*/ 8276763 h 12795017"/>
              <a:gd name="connsiteX5" fmla="*/ 9817089 w 12821621"/>
              <a:gd name="connsiteY5" fmla="*/ 12296165 h 12795017"/>
              <a:gd name="connsiteX6" fmla="*/ 7581361 w 12821621"/>
              <a:gd name="connsiteY6" fmla="*/ 12520262 h 12795017"/>
              <a:gd name="connsiteX7" fmla="*/ 3840634 w 12821621"/>
              <a:gd name="connsiteY7" fmla="*/ 10309819 h 12795017"/>
              <a:gd name="connsiteX8" fmla="*/ 727257 w 12821621"/>
              <a:gd name="connsiteY8" fmla="*/ 6475721 h 12795017"/>
              <a:gd name="connsiteX9" fmla="*/ 31822 w 12821621"/>
              <a:gd name="connsiteY9" fmla="*/ 4723666 h 12795017"/>
              <a:gd name="connsiteX10" fmla="*/ 663130 w 12821621"/>
              <a:gd name="connsiteY10" fmla="*/ 3160459 h 12795017"/>
              <a:gd name="connsiteX0" fmla="*/ 663130 w 12821621"/>
              <a:gd name="connsiteY0" fmla="*/ 3160459 h 12771849"/>
              <a:gd name="connsiteX1" fmla="*/ 5051125 w 12821621"/>
              <a:gd name="connsiteY1" fmla="*/ 656763 h 12771849"/>
              <a:gd name="connsiteX2" fmla="*/ 10774240 w 12821621"/>
              <a:gd name="connsiteY2" fmla="*/ 91875 h 12771849"/>
              <a:gd name="connsiteX3" fmla="*/ 12748710 w 12821621"/>
              <a:gd name="connsiteY3" fmla="*/ 2513272 h 12771849"/>
              <a:gd name="connsiteX4" fmla="*/ 12116943 w 12821621"/>
              <a:gd name="connsiteY4" fmla="*/ 8276763 h 12771849"/>
              <a:gd name="connsiteX5" fmla="*/ 9817089 w 12821621"/>
              <a:gd name="connsiteY5" fmla="*/ 12296165 h 12771849"/>
              <a:gd name="connsiteX6" fmla="*/ 7581361 w 12821621"/>
              <a:gd name="connsiteY6" fmla="*/ 12520262 h 12771849"/>
              <a:gd name="connsiteX7" fmla="*/ 3840634 w 12821621"/>
              <a:gd name="connsiteY7" fmla="*/ 10309819 h 12771849"/>
              <a:gd name="connsiteX8" fmla="*/ 727257 w 12821621"/>
              <a:gd name="connsiteY8" fmla="*/ 6475721 h 12771849"/>
              <a:gd name="connsiteX9" fmla="*/ 31822 w 12821621"/>
              <a:gd name="connsiteY9" fmla="*/ 4723666 h 12771849"/>
              <a:gd name="connsiteX10" fmla="*/ 663130 w 12821621"/>
              <a:gd name="connsiteY10" fmla="*/ 3160459 h 12771849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66150"/>
              <a:gd name="connsiteX1" fmla="*/ 5051125 w 12821621"/>
              <a:gd name="connsiteY1" fmla="*/ 656763 h 12766150"/>
              <a:gd name="connsiteX2" fmla="*/ 10774240 w 12821621"/>
              <a:gd name="connsiteY2" fmla="*/ 91875 h 12766150"/>
              <a:gd name="connsiteX3" fmla="*/ 12748710 w 12821621"/>
              <a:gd name="connsiteY3" fmla="*/ 2513272 h 12766150"/>
              <a:gd name="connsiteX4" fmla="*/ 12116943 w 12821621"/>
              <a:gd name="connsiteY4" fmla="*/ 8276763 h 12766150"/>
              <a:gd name="connsiteX5" fmla="*/ 9817089 w 12821621"/>
              <a:gd name="connsiteY5" fmla="*/ 12296165 h 12766150"/>
              <a:gd name="connsiteX6" fmla="*/ 7581361 w 12821621"/>
              <a:gd name="connsiteY6" fmla="*/ 12520262 h 12766150"/>
              <a:gd name="connsiteX7" fmla="*/ 3840634 w 12821621"/>
              <a:gd name="connsiteY7" fmla="*/ 10309819 h 12766150"/>
              <a:gd name="connsiteX8" fmla="*/ 727257 w 12821621"/>
              <a:gd name="connsiteY8" fmla="*/ 6475721 h 12766150"/>
              <a:gd name="connsiteX9" fmla="*/ 31822 w 12821621"/>
              <a:gd name="connsiteY9" fmla="*/ 4723666 h 12766150"/>
              <a:gd name="connsiteX10" fmla="*/ 663130 w 12821621"/>
              <a:gd name="connsiteY10" fmla="*/ 3160459 h 12766150"/>
              <a:gd name="connsiteX0" fmla="*/ 663130 w 12843845"/>
              <a:gd name="connsiteY0" fmla="*/ 3160459 h 12766150"/>
              <a:gd name="connsiteX1" fmla="*/ 5051125 w 12843845"/>
              <a:gd name="connsiteY1" fmla="*/ 656763 h 12766150"/>
              <a:gd name="connsiteX2" fmla="*/ 10774240 w 12843845"/>
              <a:gd name="connsiteY2" fmla="*/ 91875 h 12766150"/>
              <a:gd name="connsiteX3" fmla="*/ 12748710 w 12843845"/>
              <a:gd name="connsiteY3" fmla="*/ 2513272 h 12766150"/>
              <a:gd name="connsiteX4" fmla="*/ 12116943 w 12843845"/>
              <a:gd name="connsiteY4" fmla="*/ 8276763 h 12766150"/>
              <a:gd name="connsiteX5" fmla="*/ 9817089 w 12843845"/>
              <a:gd name="connsiteY5" fmla="*/ 12296165 h 12766150"/>
              <a:gd name="connsiteX6" fmla="*/ 7581361 w 12843845"/>
              <a:gd name="connsiteY6" fmla="*/ 12520262 h 12766150"/>
              <a:gd name="connsiteX7" fmla="*/ 3840634 w 12843845"/>
              <a:gd name="connsiteY7" fmla="*/ 10309819 h 12766150"/>
              <a:gd name="connsiteX8" fmla="*/ 727257 w 12843845"/>
              <a:gd name="connsiteY8" fmla="*/ 6475721 h 12766150"/>
              <a:gd name="connsiteX9" fmla="*/ 31822 w 12843845"/>
              <a:gd name="connsiteY9" fmla="*/ 4723666 h 12766150"/>
              <a:gd name="connsiteX10" fmla="*/ 663130 w 12843845"/>
              <a:gd name="connsiteY10" fmla="*/ 3160459 h 12766150"/>
              <a:gd name="connsiteX0" fmla="*/ 663130 w 12804028"/>
              <a:gd name="connsiteY0" fmla="*/ 3160459 h 12766150"/>
              <a:gd name="connsiteX1" fmla="*/ 5051125 w 12804028"/>
              <a:gd name="connsiteY1" fmla="*/ 656763 h 12766150"/>
              <a:gd name="connsiteX2" fmla="*/ 10774240 w 12804028"/>
              <a:gd name="connsiteY2" fmla="*/ 91875 h 12766150"/>
              <a:gd name="connsiteX3" fmla="*/ 12748710 w 12804028"/>
              <a:gd name="connsiteY3" fmla="*/ 2513272 h 12766150"/>
              <a:gd name="connsiteX4" fmla="*/ 12116943 w 12804028"/>
              <a:gd name="connsiteY4" fmla="*/ 8276763 h 12766150"/>
              <a:gd name="connsiteX5" fmla="*/ 9817089 w 12804028"/>
              <a:gd name="connsiteY5" fmla="*/ 12296165 h 12766150"/>
              <a:gd name="connsiteX6" fmla="*/ 7581361 w 12804028"/>
              <a:gd name="connsiteY6" fmla="*/ 12520262 h 12766150"/>
              <a:gd name="connsiteX7" fmla="*/ 3840634 w 12804028"/>
              <a:gd name="connsiteY7" fmla="*/ 10309819 h 12766150"/>
              <a:gd name="connsiteX8" fmla="*/ 727257 w 12804028"/>
              <a:gd name="connsiteY8" fmla="*/ 6475721 h 12766150"/>
              <a:gd name="connsiteX9" fmla="*/ 31822 w 12804028"/>
              <a:gd name="connsiteY9" fmla="*/ 4723666 h 12766150"/>
              <a:gd name="connsiteX10" fmla="*/ 663130 w 12804028"/>
              <a:gd name="connsiteY10" fmla="*/ 3160459 h 12766150"/>
              <a:gd name="connsiteX0" fmla="*/ 663130 w 12790534"/>
              <a:gd name="connsiteY0" fmla="*/ 3160459 h 12766150"/>
              <a:gd name="connsiteX1" fmla="*/ 5051125 w 12790534"/>
              <a:gd name="connsiteY1" fmla="*/ 656763 h 12766150"/>
              <a:gd name="connsiteX2" fmla="*/ 10774240 w 12790534"/>
              <a:gd name="connsiteY2" fmla="*/ 91875 h 12766150"/>
              <a:gd name="connsiteX3" fmla="*/ 12740002 w 12790534"/>
              <a:gd name="connsiteY3" fmla="*/ 2530690 h 12766150"/>
              <a:gd name="connsiteX4" fmla="*/ 12116943 w 12790534"/>
              <a:gd name="connsiteY4" fmla="*/ 8276763 h 12766150"/>
              <a:gd name="connsiteX5" fmla="*/ 9817089 w 12790534"/>
              <a:gd name="connsiteY5" fmla="*/ 12296165 h 12766150"/>
              <a:gd name="connsiteX6" fmla="*/ 7581361 w 12790534"/>
              <a:gd name="connsiteY6" fmla="*/ 12520262 h 12766150"/>
              <a:gd name="connsiteX7" fmla="*/ 3840634 w 12790534"/>
              <a:gd name="connsiteY7" fmla="*/ 10309819 h 12766150"/>
              <a:gd name="connsiteX8" fmla="*/ 727257 w 12790534"/>
              <a:gd name="connsiteY8" fmla="*/ 6475721 h 12766150"/>
              <a:gd name="connsiteX9" fmla="*/ 31822 w 12790534"/>
              <a:gd name="connsiteY9" fmla="*/ 4723666 h 12766150"/>
              <a:gd name="connsiteX10" fmla="*/ 663130 w 12790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34351"/>
              <a:gd name="connsiteY0" fmla="*/ 3160459 h 12766150"/>
              <a:gd name="connsiteX1" fmla="*/ 5051125 w 12834351"/>
              <a:gd name="connsiteY1" fmla="*/ 656763 h 12766150"/>
              <a:gd name="connsiteX2" fmla="*/ 10774240 w 12834351"/>
              <a:gd name="connsiteY2" fmla="*/ 91875 h 12766150"/>
              <a:gd name="connsiteX3" fmla="*/ 12748711 w 12834351"/>
              <a:gd name="connsiteY3" fmla="*/ 2565524 h 12766150"/>
              <a:gd name="connsiteX4" fmla="*/ 12116943 w 12834351"/>
              <a:gd name="connsiteY4" fmla="*/ 8276763 h 12766150"/>
              <a:gd name="connsiteX5" fmla="*/ 9817089 w 12834351"/>
              <a:gd name="connsiteY5" fmla="*/ 12296165 h 12766150"/>
              <a:gd name="connsiteX6" fmla="*/ 7581361 w 12834351"/>
              <a:gd name="connsiteY6" fmla="*/ 12520262 h 12766150"/>
              <a:gd name="connsiteX7" fmla="*/ 3840634 w 12834351"/>
              <a:gd name="connsiteY7" fmla="*/ 10309819 h 12766150"/>
              <a:gd name="connsiteX8" fmla="*/ 727257 w 12834351"/>
              <a:gd name="connsiteY8" fmla="*/ 6475721 h 12766150"/>
              <a:gd name="connsiteX9" fmla="*/ 31822 w 12834351"/>
              <a:gd name="connsiteY9" fmla="*/ 4723666 h 12766150"/>
              <a:gd name="connsiteX10" fmla="*/ 663130 w 12834351"/>
              <a:gd name="connsiteY10" fmla="*/ 3160459 h 12766150"/>
              <a:gd name="connsiteX0" fmla="*/ 663130 w 12834351"/>
              <a:gd name="connsiteY0" fmla="*/ 3258559 h 12864250"/>
              <a:gd name="connsiteX1" fmla="*/ 5051125 w 12834351"/>
              <a:gd name="connsiteY1" fmla="*/ 754863 h 12864250"/>
              <a:gd name="connsiteX2" fmla="*/ 10774240 w 12834351"/>
              <a:gd name="connsiteY2" fmla="*/ 189975 h 12864250"/>
              <a:gd name="connsiteX3" fmla="*/ 12748711 w 12834351"/>
              <a:gd name="connsiteY3" fmla="*/ 2663624 h 12864250"/>
              <a:gd name="connsiteX4" fmla="*/ 12116943 w 12834351"/>
              <a:gd name="connsiteY4" fmla="*/ 8374863 h 12864250"/>
              <a:gd name="connsiteX5" fmla="*/ 9817089 w 12834351"/>
              <a:gd name="connsiteY5" fmla="*/ 12394265 h 12864250"/>
              <a:gd name="connsiteX6" fmla="*/ 7581361 w 12834351"/>
              <a:gd name="connsiteY6" fmla="*/ 12618362 h 12864250"/>
              <a:gd name="connsiteX7" fmla="*/ 3840634 w 12834351"/>
              <a:gd name="connsiteY7" fmla="*/ 10407919 h 12864250"/>
              <a:gd name="connsiteX8" fmla="*/ 727257 w 12834351"/>
              <a:gd name="connsiteY8" fmla="*/ 6573821 h 12864250"/>
              <a:gd name="connsiteX9" fmla="*/ 31822 w 12834351"/>
              <a:gd name="connsiteY9" fmla="*/ 4821766 h 12864250"/>
              <a:gd name="connsiteX10" fmla="*/ 663130 w 12834351"/>
              <a:gd name="connsiteY10" fmla="*/ 3258559 h 12864250"/>
              <a:gd name="connsiteX0" fmla="*/ 663130 w 12834351"/>
              <a:gd name="connsiteY0" fmla="*/ 3174915 h 12780606"/>
              <a:gd name="connsiteX1" fmla="*/ 5051125 w 12834351"/>
              <a:gd name="connsiteY1" fmla="*/ 671219 h 12780606"/>
              <a:gd name="connsiteX2" fmla="*/ 10774240 w 12834351"/>
              <a:gd name="connsiteY2" fmla="*/ 106331 h 12780606"/>
              <a:gd name="connsiteX3" fmla="*/ 12748711 w 12834351"/>
              <a:gd name="connsiteY3" fmla="*/ 2579980 h 12780606"/>
              <a:gd name="connsiteX4" fmla="*/ 12116943 w 12834351"/>
              <a:gd name="connsiteY4" fmla="*/ 8291219 h 12780606"/>
              <a:gd name="connsiteX5" fmla="*/ 9817089 w 12834351"/>
              <a:gd name="connsiteY5" fmla="*/ 12310621 h 12780606"/>
              <a:gd name="connsiteX6" fmla="*/ 7581361 w 12834351"/>
              <a:gd name="connsiteY6" fmla="*/ 12534718 h 12780606"/>
              <a:gd name="connsiteX7" fmla="*/ 3840634 w 12834351"/>
              <a:gd name="connsiteY7" fmla="*/ 10324275 h 12780606"/>
              <a:gd name="connsiteX8" fmla="*/ 727257 w 12834351"/>
              <a:gd name="connsiteY8" fmla="*/ 6490177 h 12780606"/>
              <a:gd name="connsiteX9" fmla="*/ 31822 w 12834351"/>
              <a:gd name="connsiteY9" fmla="*/ 4738122 h 12780606"/>
              <a:gd name="connsiteX10" fmla="*/ 663130 w 12834351"/>
              <a:gd name="connsiteY10" fmla="*/ 3174915 h 12780606"/>
              <a:gd name="connsiteX0" fmla="*/ 663130 w 12834351"/>
              <a:gd name="connsiteY0" fmla="*/ 3209491 h 12815182"/>
              <a:gd name="connsiteX1" fmla="*/ 5051125 w 12834351"/>
              <a:gd name="connsiteY1" fmla="*/ 705795 h 12815182"/>
              <a:gd name="connsiteX2" fmla="*/ 10774240 w 12834351"/>
              <a:gd name="connsiteY2" fmla="*/ 140907 h 12815182"/>
              <a:gd name="connsiteX3" fmla="*/ 12748711 w 12834351"/>
              <a:gd name="connsiteY3" fmla="*/ 2614556 h 12815182"/>
              <a:gd name="connsiteX4" fmla="*/ 12116943 w 12834351"/>
              <a:gd name="connsiteY4" fmla="*/ 8325795 h 12815182"/>
              <a:gd name="connsiteX5" fmla="*/ 9817089 w 12834351"/>
              <a:gd name="connsiteY5" fmla="*/ 12345197 h 12815182"/>
              <a:gd name="connsiteX6" fmla="*/ 7581361 w 12834351"/>
              <a:gd name="connsiteY6" fmla="*/ 12569294 h 12815182"/>
              <a:gd name="connsiteX7" fmla="*/ 3840634 w 12834351"/>
              <a:gd name="connsiteY7" fmla="*/ 10358851 h 12815182"/>
              <a:gd name="connsiteX8" fmla="*/ 727257 w 12834351"/>
              <a:gd name="connsiteY8" fmla="*/ 6524753 h 12815182"/>
              <a:gd name="connsiteX9" fmla="*/ 31822 w 12834351"/>
              <a:gd name="connsiteY9" fmla="*/ 4772698 h 12815182"/>
              <a:gd name="connsiteX10" fmla="*/ 663130 w 12834351"/>
              <a:gd name="connsiteY10" fmla="*/ 3209491 h 12815182"/>
              <a:gd name="connsiteX0" fmla="*/ 663130 w 12834351"/>
              <a:gd name="connsiteY0" fmla="*/ 3175410 h 12781101"/>
              <a:gd name="connsiteX1" fmla="*/ 5051125 w 12834351"/>
              <a:gd name="connsiteY1" fmla="*/ 671714 h 12781101"/>
              <a:gd name="connsiteX2" fmla="*/ 10774240 w 12834351"/>
              <a:gd name="connsiteY2" fmla="*/ 106826 h 12781101"/>
              <a:gd name="connsiteX3" fmla="*/ 12748711 w 12834351"/>
              <a:gd name="connsiteY3" fmla="*/ 2580475 h 12781101"/>
              <a:gd name="connsiteX4" fmla="*/ 12116943 w 12834351"/>
              <a:gd name="connsiteY4" fmla="*/ 8291714 h 12781101"/>
              <a:gd name="connsiteX5" fmla="*/ 9817089 w 12834351"/>
              <a:gd name="connsiteY5" fmla="*/ 12311116 h 12781101"/>
              <a:gd name="connsiteX6" fmla="*/ 7581361 w 12834351"/>
              <a:gd name="connsiteY6" fmla="*/ 12535213 h 12781101"/>
              <a:gd name="connsiteX7" fmla="*/ 3840634 w 12834351"/>
              <a:gd name="connsiteY7" fmla="*/ 10324770 h 12781101"/>
              <a:gd name="connsiteX8" fmla="*/ 727257 w 12834351"/>
              <a:gd name="connsiteY8" fmla="*/ 6490672 h 12781101"/>
              <a:gd name="connsiteX9" fmla="*/ 31822 w 12834351"/>
              <a:gd name="connsiteY9" fmla="*/ 4738617 h 12781101"/>
              <a:gd name="connsiteX10" fmla="*/ 663130 w 12834351"/>
              <a:gd name="connsiteY10" fmla="*/ 3175410 h 12781101"/>
              <a:gd name="connsiteX0" fmla="*/ 663130 w 12834351"/>
              <a:gd name="connsiteY0" fmla="*/ 3183351 h 12789042"/>
              <a:gd name="connsiteX1" fmla="*/ 5051125 w 12834351"/>
              <a:gd name="connsiteY1" fmla="*/ 679655 h 12789042"/>
              <a:gd name="connsiteX2" fmla="*/ 10774240 w 12834351"/>
              <a:gd name="connsiteY2" fmla="*/ 114767 h 12789042"/>
              <a:gd name="connsiteX3" fmla="*/ 12748711 w 12834351"/>
              <a:gd name="connsiteY3" fmla="*/ 2588416 h 12789042"/>
              <a:gd name="connsiteX4" fmla="*/ 12116943 w 12834351"/>
              <a:gd name="connsiteY4" fmla="*/ 8299655 h 12789042"/>
              <a:gd name="connsiteX5" fmla="*/ 9817089 w 12834351"/>
              <a:gd name="connsiteY5" fmla="*/ 12319057 h 12789042"/>
              <a:gd name="connsiteX6" fmla="*/ 7581361 w 12834351"/>
              <a:gd name="connsiteY6" fmla="*/ 12543154 h 12789042"/>
              <a:gd name="connsiteX7" fmla="*/ 3840634 w 12834351"/>
              <a:gd name="connsiteY7" fmla="*/ 10332711 h 12789042"/>
              <a:gd name="connsiteX8" fmla="*/ 727257 w 12834351"/>
              <a:gd name="connsiteY8" fmla="*/ 6498613 h 12789042"/>
              <a:gd name="connsiteX9" fmla="*/ 31822 w 12834351"/>
              <a:gd name="connsiteY9" fmla="*/ 4746558 h 12789042"/>
              <a:gd name="connsiteX10" fmla="*/ 663130 w 12834351"/>
              <a:gd name="connsiteY10" fmla="*/ 3183351 h 1278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34351" h="12789042">
                <a:moveTo>
                  <a:pt x="663130" y="3183351"/>
                </a:moveTo>
                <a:cubicBezTo>
                  <a:pt x="1230068" y="2584539"/>
                  <a:pt x="3207283" y="1268545"/>
                  <a:pt x="5051125" y="679655"/>
                </a:cubicBezTo>
                <a:cubicBezTo>
                  <a:pt x="6894967" y="90765"/>
                  <a:pt x="8643422" y="-167878"/>
                  <a:pt x="10774240" y="114767"/>
                </a:cubicBezTo>
                <a:cubicBezTo>
                  <a:pt x="11877482" y="261108"/>
                  <a:pt x="12513930" y="433642"/>
                  <a:pt x="12748711" y="2588416"/>
                </a:cubicBezTo>
                <a:cubicBezTo>
                  <a:pt x="13005482" y="4945008"/>
                  <a:pt x="12652802" y="6692877"/>
                  <a:pt x="12116943" y="8299655"/>
                </a:cubicBezTo>
                <a:cubicBezTo>
                  <a:pt x="11584796" y="9895303"/>
                  <a:pt x="10879797" y="11048926"/>
                  <a:pt x="9817089" y="12319057"/>
                </a:cubicBezTo>
                <a:cubicBezTo>
                  <a:pt x="9037013" y="13029482"/>
                  <a:pt x="8216584" y="12787142"/>
                  <a:pt x="7581361" y="12543154"/>
                </a:cubicBezTo>
                <a:cubicBezTo>
                  <a:pt x="6295400" y="12049219"/>
                  <a:pt x="4965568" y="11261757"/>
                  <a:pt x="3840634" y="10332711"/>
                </a:cubicBezTo>
                <a:cubicBezTo>
                  <a:pt x="2666247" y="9362823"/>
                  <a:pt x="1448800" y="7810265"/>
                  <a:pt x="727257" y="6498613"/>
                </a:cubicBezTo>
                <a:cubicBezTo>
                  <a:pt x="420442" y="5940871"/>
                  <a:pt x="199771" y="5382828"/>
                  <a:pt x="31822" y="4746558"/>
                </a:cubicBezTo>
                <a:cubicBezTo>
                  <a:pt x="-132211" y="3894563"/>
                  <a:pt x="377221" y="3485334"/>
                  <a:pt x="663130" y="3183351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cu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323948" y="482467"/>
            <a:ext cx="12834351" cy="12789042"/>
          </a:xfrm>
          <a:custGeom>
            <a:avLst/>
            <a:gdLst>
              <a:gd name="connsiteX0" fmla="*/ 0 w 9320213"/>
              <a:gd name="connsiteY0" fmla="*/ 0 h 11266188"/>
              <a:gd name="connsiteX1" fmla="*/ 9320213 w 9320213"/>
              <a:gd name="connsiteY1" fmla="*/ 0 h 11266188"/>
              <a:gd name="connsiteX2" fmla="*/ 9320213 w 9320213"/>
              <a:gd name="connsiteY2" fmla="*/ 11266188 h 11266188"/>
              <a:gd name="connsiteX3" fmla="*/ 0 w 9320213"/>
              <a:gd name="connsiteY3" fmla="*/ 11266188 h 11266188"/>
              <a:gd name="connsiteX4" fmla="*/ 0 w 9320213"/>
              <a:gd name="connsiteY4" fmla="*/ 0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1274618 w 10594831"/>
              <a:gd name="connsiteY3" fmla="*/ 11266188 h 11266188"/>
              <a:gd name="connsiteX4" fmla="*/ 0 w 10594831"/>
              <a:gd name="connsiteY4" fmla="*/ 2216727 h 11266188"/>
              <a:gd name="connsiteX0" fmla="*/ 0 w 10594831"/>
              <a:gd name="connsiteY0" fmla="*/ 2216727 h 11266188"/>
              <a:gd name="connsiteX1" fmla="*/ 10594831 w 10594831"/>
              <a:gd name="connsiteY1" fmla="*/ 0 h 11266188"/>
              <a:gd name="connsiteX2" fmla="*/ 10594831 w 10594831"/>
              <a:gd name="connsiteY2" fmla="*/ 11266188 h 11266188"/>
              <a:gd name="connsiteX3" fmla="*/ 55418 w 10594831"/>
              <a:gd name="connsiteY3" fmla="*/ 5558115 h 11266188"/>
              <a:gd name="connsiteX4" fmla="*/ 0 w 10594831"/>
              <a:gd name="connsiteY4" fmla="*/ 2216727 h 11266188"/>
              <a:gd name="connsiteX0" fmla="*/ 0 w 10594831"/>
              <a:gd name="connsiteY0" fmla="*/ 2216727 h 11515570"/>
              <a:gd name="connsiteX1" fmla="*/ 10594831 w 10594831"/>
              <a:gd name="connsiteY1" fmla="*/ 0 h 11515570"/>
              <a:gd name="connsiteX2" fmla="*/ 6909522 w 10594831"/>
              <a:gd name="connsiteY2" fmla="*/ 11515570 h 11515570"/>
              <a:gd name="connsiteX3" fmla="*/ 55418 w 10594831"/>
              <a:gd name="connsiteY3" fmla="*/ 5558115 h 11515570"/>
              <a:gd name="connsiteX4" fmla="*/ 0 w 10594831"/>
              <a:gd name="connsiteY4" fmla="*/ 2216727 h 11515570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6909522 w 10206904"/>
              <a:gd name="connsiteY2" fmla="*/ 12402261 h 12402261"/>
              <a:gd name="connsiteX3" fmla="*/ 55418 w 10206904"/>
              <a:gd name="connsiteY3" fmla="*/ 6444806 h 12402261"/>
              <a:gd name="connsiteX4" fmla="*/ 0 w 10206904"/>
              <a:gd name="connsiteY4" fmla="*/ 3103418 h 12402261"/>
              <a:gd name="connsiteX0" fmla="*/ 0 w 10206904"/>
              <a:gd name="connsiteY0" fmla="*/ 3103418 h 12402261"/>
              <a:gd name="connsiteX1" fmla="*/ 10206904 w 10206904"/>
              <a:gd name="connsiteY1" fmla="*/ 0 h 12402261"/>
              <a:gd name="connsiteX2" fmla="*/ 8821450 w 10206904"/>
              <a:gd name="connsiteY2" fmla="*/ 5116304 h 12402261"/>
              <a:gd name="connsiteX3" fmla="*/ 6909522 w 10206904"/>
              <a:gd name="connsiteY3" fmla="*/ 12402261 h 12402261"/>
              <a:gd name="connsiteX4" fmla="*/ 55418 w 10206904"/>
              <a:gd name="connsiteY4" fmla="*/ 6444806 h 12402261"/>
              <a:gd name="connsiteX5" fmla="*/ 0 w 10206904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6909522 w 12146540"/>
              <a:gd name="connsiteY3" fmla="*/ 12402261 h 12402261"/>
              <a:gd name="connsiteX4" fmla="*/ 55418 w 12146540"/>
              <a:gd name="connsiteY4" fmla="*/ 6444806 h 12402261"/>
              <a:gd name="connsiteX5" fmla="*/ 0 w 12146540"/>
              <a:gd name="connsiteY5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26250 w 12146540"/>
              <a:gd name="connsiteY3" fmla="*/ 8081177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10206904 w 12146540"/>
              <a:gd name="connsiteY1" fmla="*/ 0 h 12402261"/>
              <a:gd name="connsiteX2" fmla="*/ 12146540 w 12146540"/>
              <a:gd name="connsiteY2" fmla="*/ 2456231 h 12402261"/>
              <a:gd name="connsiteX3" fmla="*/ 9153959 w 12146540"/>
              <a:gd name="connsiteY3" fmla="*/ 12265250 h 12402261"/>
              <a:gd name="connsiteX4" fmla="*/ 6909522 w 12146540"/>
              <a:gd name="connsiteY4" fmla="*/ 12402261 h 12402261"/>
              <a:gd name="connsiteX5" fmla="*/ 55418 w 12146540"/>
              <a:gd name="connsiteY5" fmla="*/ 6444806 h 12402261"/>
              <a:gd name="connsiteX6" fmla="*/ 0 w 12146540"/>
              <a:gd name="connsiteY6" fmla="*/ 3103418 h 12402261"/>
              <a:gd name="connsiteX0" fmla="*/ 0 w 12146540"/>
              <a:gd name="connsiteY0" fmla="*/ 3103418 h 12402261"/>
              <a:gd name="connsiteX1" fmla="*/ 5080722 w 12146540"/>
              <a:gd name="connsiteY1" fmla="*/ 1569540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55418 w 12146540"/>
              <a:gd name="connsiteY6" fmla="*/ 6444806 h 12402261"/>
              <a:gd name="connsiteX7" fmla="*/ 0 w 12146540"/>
              <a:gd name="connsiteY7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916941 w 12146540"/>
              <a:gd name="connsiteY6" fmla="*/ 9799140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9153959 w 12146540"/>
              <a:gd name="connsiteY4" fmla="*/ 12265250 h 12402261"/>
              <a:gd name="connsiteX5" fmla="*/ 6909522 w 12146540"/>
              <a:gd name="connsiteY5" fmla="*/ 12402261 h 12402261"/>
              <a:gd name="connsiteX6" fmla="*/ 3168795 w 12146540"/>
              <a:gd name="connsiteY6" fmla="*/ 10270195 h 12402261"/>
              <a:gd name="connsiteX7" fmla="*/ 55418 w 12146540"/>
              <a:gd name="connsiteY7" fmla="*/ 6444806 h 12402261"/>
              <a:gd name="connsiteX8" fmla="*/ 0 w 12146540"/>
              <a:gd name="connsiteY8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0733377 w 12146540"/>
              <a:gd name="connsiteY4" fmla="*/ 7249904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0 w 12146540"/>
              <a:gd name="connsiteY9" fmla="*/ 3103418 h 12402261"/>
              <a:gd name="connsiteX0" fmla="*/ 0 w 12146540"/>
              <a:gd name="connsiteY0" fmla="*/ 3103418 h 12402261"/>
              <a:gd name="connsiteX1" fmla="*/ 4387995 w 12146540"/>
              <a:gd name="connsiteY1" fmla="*/ 599722 h 12402261"/>
              <a:gd name="connsiteX2" fmla="*/ 10206904 w 12146540"/>
              <a:gd name="connsiteY2" fmla="*/ 0 h 12402261"/>
              <a:gd name="connsiteX3" fmla="*/ 12146540 w 12146540"/>
              <a:gd name="connsiteY3" fmla="*/ 2456231 h 12402261"/>
              <a:gd name="connsiteX4" fmla="*/ 11453813 w 12146540"/>
              <a:gd name="connsiteY4" fmla="*/ 8219722 h 12402261"/>
              <a:gd name="connsiteX5" fmla="*/ 9153959 w 12146540"/>
              <a:gd name="connsiteY5" fmla="*/ 12265250 h 12402261"/>
              <a:gd name="connsiteX6" fmla="*/ 6909522 w 12146540"/>
              <a:gd name="connsiteY6" fmla="*/ 12402261 h 12402261"/>
              <a:gd name="connsiteX7" fmla="*/ 3168795 w 12146540"/>
              <a:gd name="connsiteY7" fmla="*/ 10270195 h 12402261"/>
              <a:gd name="connsiteX8" fmla="*/ 55418 w 12146540"/>
              <a:gd name="connsiteY8" fmla="*/ 6444806 h 12402261"/>
              <a:gd name="connsiteX9" fmla="*/ 21834 w 12146540"/>
              <a:gd name="connsiteY9" fmla="*/ 4509871 h 12402261"/>
              <a:gd name="connsiteX10" fmla="*/ 0 w 12146540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31308 w 12777848"/>
              <a:gd name="connsiteY0" fmla="*/ 3103418 h 12402261"/>
              <a:gd name="connsiteX1" fmla="*/ 5019303 w 12777848"/>
              <a:gd name="connsiteY1" fmla="*/ 599722 h 12402261"/>
              <a:gd name="connsiteX2" fmla="*/ 10838212 w 12777848"/>
              <a:gd name="connsiteY2" fmla="*/ 0 h 12402261"/>
              <a:gd name="connsiteX3" fmla="*/ 12777848 w 12777848"/>
              <a:gd name="connsiteY3" fmla="*/ 2456231 h 12402261"/>
              <a:gd name="connsiteX4" fmla="*/ 12085121 w 12777848"/>
              <a:gd name="connsiteY4" fmla="*/ 8219722 h 12402261"/>
              <a:gd name="connsiteX5" fmla="*/ 9785267 w 12777848"/>
              <a:gd name="connsiteY5" fmla="*/ 12265250 h 12402261"/>
              <a:gd name="connsiteX6" fmla="*/ 7540830 w 12777848"/>
              <a:gd name="connsiteY6" fmla="*/ 12402261 h 12402261"/>
              <a:gd name="connsiteX7" fmla="*/ 3800103 w 12777848"/>
              <a:gd name="connsiteY7" fmla="*/ 10270195 h 12402261"/>
              <a:gd name="connsiteX8" fmla="*/ 686726 w 12777848"/>
              <a:gd name="connsiteY8" fmla="*/ 6444806 h 12402261"/>
              <a:gd name="connsiteX9" fmla="*/ 0 w 12777848"/>
              <a:gd name="connsiteY9" fmla="*/ 4666625 h 12402261"/>
              <a:gd name="connsiteX10" fmla="*/ 631308 w 12777848"/>
              <a:gd name="connsiteY10" fmla="*/ 3103418 h 12402261"/>
              <a:gd name="connsiteX0" fmla="*/ 659947 w 12806487"/>
              <a:gd name="connsiteY0" fmla="*/ 3103418 h 12402261"/>
              <a:gd name="connsiteX1" fmla="*/ 5047942 w 12806487"/>
              <a:gd name="connsiteY1" fmla="*/ 599722 h 12402261"/>
              <a:gd name="connsiteX2" fmla="*/ 10866851 w 12806487"/>
              <a:gd name="connsiteY2" fmla="*/ 0 h 12402261"/>
              <a:gd name="connsiteX3" fmla="*/ 12806487 w 12806487"/>
              <a:gd name="connsiteY3" fmla="*/ 2456231 h 12402261"/>
              <a:gd name="connsiteX4" fmla="*/ 12113760 w 12806487"/>
              <a:gd name="connsiteY4" fmla="*/ 8219722 h 12402261"/>
              <a:gd name="connsiteX5" fmla="*/ 9813906 w 12806487"/>
              <a:gd name="connsiteY5" fmla="*/ 12265250 h 12402261"/>
              <a:gd name="connsiteX6" fmla="*/ 7569469 w 12806487"/>
              <a:gd name="connsiteY6" fmla="*/ 12402261 h 12402261"/>
              <a:gd name="connsiteX7" fmla="*/ 3828742 w 12806487"/>
              <a:gd name="connsiteY7" fmla="*/ 10270195 h 12402261"/>
              <a:gd name="connsiteX8" fmla="*/ 715365 w 12806487"/>
              <a:gd name="connsiteY8" fmla="*/ 6444806 h 12402261"/>
              <a:gd name="connsiteX9" fmla="*/ 28639 w 12806487"/>
              <a:gd name="connsiteY9" fmla="*/ 4666625 h 12402261"/>
              <a:gd name="connsiteX10" fmla="*/ 659947 w 12806487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29423 w 12807168"/>
              <a:gd name="connsiteY7" fmla="*/ 10270195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16046 w 12807168"/>
              <a:gd name="connsiteY8" fmla="*/ 6444806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02261"/>
              <a:gd name="connsiteX1" fmla="*/ 5048623 w 12807168"/>
              <a:gd name="connsiteY1" fmla="*/ 599722 h 12402261"/>
              <a:gd name="connsiteX2" fmla="*/ 10867532 w 12807168"/>
              <a:gd name="connsiteY2" fmla="*/ 0 h 12402261"/>
              <a:gd name="connsiteX3" fmla="*/ 12807168 w 12807168"/>
              <a:gd name="connsiteY3" fmla="*/ 2456231 h 12402261"/>
              <a:gd name="connsiteX4" fmla="*/ 12114441 w 12807168"/>
              <a:gd name="connsiteY4" fmla="*/ 8219722 h 12402261"/>
              <a:gd name="connsiteX5" fmla="*/ 9814587 w 12807168"/>
              <a:gd name="connsiteY5" fmla="*/ 12265250 h 12402261"/>
              <a:gd name="connsiteX6" fmla="*/ 7570150 w 12807168"/>
              <a:gd name="connsiteY6" fmla="*/ 12402261 h 12402261"/>
              <a:gd name="connsiteX7" fmla="*/ 3838132 w 12807168"/>
              <a:gd name="connsiteY7" fmla="*/ 10252778 h 12402261"/>
              <a:gd name="connsiteX8" fmla="*/ 724755 w 12807168"/>
              <a:gd name="connsiteY8" fmla="*/ 6418680 h 12402261"/>
              <a:gd name="connsiteX9" fmla="*/ 29320 w 12807168"/>
              <a:gd name="connsiteY9" fmla="*/ 4666625 h 12402261"/>
              <a:gd name="connsiteX10" fmla="*/ 660628 w 12807168"/>
              <a:gd name="connsiteY10" fmla="*/ 3103418 h 1240226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65250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463221"/>
              <a:gd name="connsiteX1" fmla="*/ 5048623 w 12807168"/>
              <a:gd name="connsiteY1" fmla="*/ 599722 h 12463221"/>
              <a:gd name="connsiteX2" fmla="*/ 10867532 w 12807168"/>
              <a:gd name="connsiteY2" fmla="*/ 0 h 12463221"/>
              <a:gd name="connsiteX3" fmla="*/ 12807168 w 12807168"/>
              <a:gd name="connsiteY3" fmla="*/ 2456231 h 12463221"/>
              <a:gd name="connsiteX4" fmla="*/ 12114441 w 12807168"/>
              <a:gd name="connsiteY4" fmla="*/ 8219722 h 12463221"/>
              <a:gd name="connsiteX5" fmla="*/ 9814587 w 12807168"/>
              <a:gd name="connsiteY5" fmla="*/ 12239124 h 12463221"/>
              <a:gd name="connsiteX6" fmla="*/ 7552733 w 12807168"/>
              <a:gd name="connsiteY6" fmla="*/ 12463221 h 12463221"/>
              <a:gd name="connsiteX7" fmla="*/ 3838132 w 12807168"/>
              <a:gd name="connsiteY7" fmla="*/ 10252778 h 12463221"/>
              <a:gd name="connsiteX8" fmla="*/ 724755 w 12807168"/>
              <a:gd name="connsiteY8" fmla="*/ 6418680 h 12463221"/>
              <a:gd name="connsiteX9" fmla="*/ 29320 w 12807168"/>
              <a:gd name="connsiteY9" fmla="*/ 4666625 h 12463221"/>
              <a:gd name="connsiteX10" fmla="*/ 660628 w 12807168"/>
              <a:gd name="connsiteY10" fmla="*/ 3103418 h 12463221"/>
              <a:gd name="connsiteX0" fmla="*/ 660628 w 12807168"/>
              <a:gd name="connsiteY0" fmla="*/ 3103418 h 12603400"/>
              <a:gd name="connsiteX1" fmla="*/ 5048623 w 12807168"/>
              <a:gd name="connsiteY1" fmla="*/ 599722 h 12603400"/>
              <a:gd name="connsiteX2" fmla="*/ 10867532 w 12807168"/>
              <a:gd name="connsiteY2" fmla="*/ 0 h 12603400"/>
              <a:gd name="connsiteX3" fmla="*/ 12807168 w 12807168"/>
              <a:gd name="connsiteY3" fmla="*/ 2456231 h 12603400"/>
              <a:gd name="connsiteX4" fmla="*/ 12114441 w 12807168"/>
              <a:gd name="connsiteY4" fmla="*/ 8219722 h 12603400"/>
              <a:gd name="connsiteX5" fmla="*/ 9814587 w 12807168"/>
              <a:gd name="connsiteY5" fmla="*/ 12239124 h 12603400"/>
              <a:gd name="connsiteX6" fmla="*/ 7552733 w 12807168"/>
              <a:gd name="connsiteY6" fmla="*/ 12463221 h 12603400"/>
              <a:gd name="connsiteX7" fmla="*/ 3838132 w 12807168"/>
              <a:gd name="connsiteY7" fmla="*/ 10252778 h 12603400"/>
              <a:gd name="connsiteX8" fmla="*/ 724755 w 12807168"/>
              <a:gd name="connsiteY8" fmla="*/ 6418680 h 12603400"/>
              <a:gd name="connsiteX9" fmla="*/ 29320 w 12807168"/>
              <a:gd name="connsiteY9" fmla="*/ 4666625 h 12603400"/>
              <a:gd name="connsiteX10" fmla="*/ 660628 w 12807168"/>
              <a:gd name="connsiteY10" fmla="*/ 3103418 h 1260340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807168"/>
              <a:gd name="connsiteY0" fmla="*/ 3103418 h 12713670"/>
              <a:gd name="connsiteX1" fmla="*/ 5048623 w 12807168"/>
              <a:gd name="connsiteY1" fmla="*/ 599722 h 12713670"/>
              <a:gd name="connsiteX2" fmla="*/ 10867532 w 12807168"/>
              <a:gd name="connsiteY2" fmla="*/ 0 h 12713670"/>
              <a:gd name="connsiteX3" fmla="*/ 12807168 w 12807168"/>
              <a:gd name="connsiteY3" fmla="*/ 2456231 h 12713670"/>
              <a:gd name="connsiteX4" fmla="*/ 12114441 w 12807168"/>
              <a:gd name="connsiteY4" fmla="*/ 8219722 h 12713670"/>
              <a:gd name="connsiteX5" fmla="*/ 9814587 w 12807168"/>
              <a:gd name="connsiteY5" fmla="*/ 12239124 h 12713670"/>
              <a:gd name="connsiteX6" fmla="*/ 7552733 w 12807168"/>
              <a:gd name="connsiteY6" fmla="*/ 12463221 h 12713670"/>
              <a:gd name="connsiteX7" fmla="*/ 3838132 w 12807168"/>
              <a:gd name="connsiteY7" fmla="*/ 10252778 h 12713670"/>
              <a:gd name="connsiteX8" fmla="*/ 724755 w 12807168"/>
              <a:gd name="connsiteY8" fmla="*/ 6418680 h 12713670"/>
              <a:gd name="connsiteX9" fmla="*/ 29320 w 12807168"/>
              <a:gd name="connsiteY9" fmla="*/ 4666625 h 12713670"/>
              <a:gd name="connsiteX10" fmla="*/ 660628 w 12807168"/>
              <a:gd name="connsiteY10" fmla="*/ 3103418 h 12713670"/>
              <a:gd name="connsiteX0" fmla="*/ 660628 w 12746208"/>
              <a:gd name="connsiteY0" fmla="*/ 3103418 h 12713670"/>
              <a:gd name="connsiteX1" fmla="*/ 5048623 w 12746208"/>
              <a:gd name="connsiteY1" fmla="*/ 599722 h 12713670"/>
              <a:gd name="connsiteX2" fmla="*/ 10867532 w 12746208"/>
              <a:gd name="connsiteY2" fmla="*/ 0 h 12713670"/>
              <a:gd name="connsiteX3" fmla="*/ 12746208 w 12746208"/>
              <a:gd name="connsiteY3" fmla="*/ 2456231 h 12713670"/>
              <a:gd name="connsiteX4" fmla="*/ 12114441 w 12746208"/>
              <a:gd name="connsiteY4" fmla="*/ 8219722 h 12713670"/>
              <a:gd name="connsiteX5" fmla="*/ 9814587 w 12746208"/>
              <a:gd name="connsiteY5" fmla="*/ 12239124 h 12713670"/>
              <a:gd name="connsiteX6" fmla="*/ 7552733 w 12746208"/>
              <a:gd name="connsiteY6" fmla="*/ 12463221 h 12713670"/>
              <a:gd name="connsiteX7" fmla="*/ 3838132 w 12746208"/>
              <a:gd name="connsiteY7" fmla="*/ 10252778 h 12713670"/>
              <a:gd name="connsiteX8" fmla="*/ 724755 w 12746208"/>
              <a:gd name="connsiteY8" fmla="*/ 6418680 h 12713670"/>
              <a:gd name="connsiteX9" fmla="*/ 29320 w 12746208"/>
              <a:gd name="connsiteY9" fmla="*/ 4666625 h 12713670"/>
              <a:gd name="connsiteX10" fmla="*/ 660628 w 12746208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103418 h 12713670"/>
              <a:gd name="connsiteX1" fmla="*/ 5048623 w 12819119"/>
              <a:gd name="connsiteY1" fmla="*/ 599722 h 12713670"/>
              <a:gd name="connsiteX2" fmla="*/ 10867532 w 12819119"/>
              <a:gd name="connsiteY2" fmla="*/ 0 h 12713670"/>
              <a:gd name="connsiteX3" fmla="*/ 12746208 w 12819119"/>
              <a:gd name="connsiteY3" fmla="*/ 2456231 h 12713670"/>
              <a:gd name="connsiteX4" fmla="*/ 12114441 w 12819119"/>
              <a:gd name="connsiteY4" fmla="*/ 8219722 h 12713670"/>
              <a:gd name="connsiteX5" fmla="*/ 9814587 w 12819119"/>
              <a:gd name="connsiteY5" fmla="*/ 12239124 h 12713670"/>
              <a:gd name="connsiteX6" fmla="*/ 7552733 w 12819119"/>
              <a:gd name="connsiteY6" fmla="*/ 12463221 h 12713670"/>
              <a:gd name="connsiteX7" fmla="*/ 3838132 w 12819119"/>
              <a:gd name="connsiteY7" fmla="*/ 10252778 h 12713670"/>
              <a:gd name="connsiteX8" fmla="*/ 724755 w 12819119"/>
              <a:gd name="connsiteY8" fmla="*/ 6418680 h 12713670"/>
              <a:gd name="connsiteX9" fmla="*/ 29320 w 12819119"/>
              <a:gd name="connsiteY9" fmla="*/ 4666625 h 12713670"/>
              <a:gd name="connsiteX10" fmla="*/ 660628 w 12819119"/>
              <a:gd name="connsiteY10" fmla="*/ 3103418 h 12713670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068584 h 12678836"/>
              <a:gd name="connsiteX1" fmla="*/ 5048623 w 12819119"/>
              <a:gd name="connsiteY1" fmla="*/ 564888 h 12678836"/>
              <a:gd name="connsiteX2" fmla="*/ 10841407 w 12819119"/>
              <a:gd name="connsiteY2" fmla="*/ 0 h 12678836"/>
              <a:gd name="connsiteX3" fmla="*/ 12746208 w 12819119"/>
              <a:gd name="connsiteY3" fmla="*/ 2421397 h 12678836"/>
              <a:gd name="connsiteX4" fmla="*/ 12114441 w 12819119"/>
              <a:gd name="connsiteY4" fmla="*/ 8184888 h 12678836"/>
              <a:gd name="connsiteX5" fmla="*/ 9814587 w 12819119"/>
              <a:gd name="connsiteY5" fmla="*/ 12204290 h 12678836"/>
              <a:gd name="connsiteX6" fmla="*/ 7552733 w 12819119"/>
              <a:gd name="connsiteY6" fmla="*/ 12428387 h 12678836"/>
              <a:gd name="connsiteX7" fmla="*/ 3838132 w 12819119"/>
              <a:gd name="connsiteY7" fmla="*/ 10217944 h 12678836"/>
              <a:gd name="connsiteX8" fmla="*/ 724755 w 12819119"/>
              <a:gd name="connsiteY8" fmla="*/ 6383846 h 12678836"/>
              <a:gd name="connsiteX9" fmla="*/ 29320 w 12819119"/>
              <a:gd name="connsiteY9" fmla="*/ 4631791 h 12678836"/>
              <a:gd name="connsiteX10" fmla="*/ 660628 w 12819119"/>
              <a:gd name="connsiteY10" fmla="*/ 3068584 h 12678836"/>
              <a:gd name="connsiteX0" fmla="*/ 660628 w 12819119"/>
              <a:gd name="connsiteY0" fmla="*/ 3153495 h 12763747"/>
              <a:gd name="connsiteX1" fmla="*/ 5048623 w 12819119"/>
              <a:gd name="connsiteY1" fmla="*/ 649799 h 12763747"/>
              <a:gd name="connsiteX2" fmla="*/ 10841407 w 12819119"/>
              <a:gd name="connsiteY2" fmla="*/ 84911 h 12763747"/>
              <a:gd name="connsiteX3" fmla="*/ 12746208 w 12819119"/>
              <a:gd name="connsiteY3" fmla="*/ 2506308 h 12763747"/>
              <a:gd name="connsiteX4" fmla="*/ 12114441 w 12819119"/>
              <a:gd name="connsiteY4" fmla="*/ 8269799 h 12763747"/>
              <a:gd name="connsiteX5" fmla="*/ 9814587 w 12819119"/>
              <a:gd name="connsiteY5" fmla="*/ 12289201 h 12763747"/>
              <a:gd name="connsiteX6" fmla="*/ 7552733 w 12819119"/>
              <a:gd name="connsiteY6" fmla="*/ 12513298 h 12763747"/>
              <a:gd name="connsiteX7" fmla="*/ 3838132 w 12819119"/>
              <a:gd name="connsiteY7" fmla="*/ 10302855 h 12763747"/>
              <a:gd name="connsiteX8" fmla="*/ 724755 w 12819119"/>
              <a:gd name="connsiteY8" fmla="*/ 6468757 h 12763747"/>
              <a:gd name="connsiteX9" fmla="*/ 29320 w 12819119"/>
              <a:gd name="connsiteY9" fmla="*/ 4716702 h 12763747"/>
              <a:gd name="connsiteX10" fmla="*/ 660628 w 12819119"/>
              <a:gd name="connsiteY10" fmla="*/ 3153495 h 12763747"/>
              <a:gd name="connsiteX0" fmla="*/ 660628 w 12819119"/>
              <a:gd name="connsiteY0" fmla="*/ 3201994 h 12812246"/>
              <a:gd name="connsiteX1" fmla="*/ 5048623 w 12819119"/>
              <a:gd name="connsiteY1" fmla="*/ 698298 h 12812246"/>
              <a:gd name="connsiteX2" fmla="*/ 10841407 w 12819119"/>
              <a:gd name="connsiteY2" fmla="*/ 133410 h 12812246"/>
              <a:gd name="connsiteX3" fmla="*/ 12746208 w 12819119"/>
              <a:gd name="connsiteY3" fmla="*/ 2554807 h 12812246"/>
              <a:gd name="connsiteX4" fmla="*/ 12114441 w 12819119"/>
              <a:gd name="connsiteY4" fmla="*/ 8318298 h 12812246"/>
              <a:gd name="connsiteX5" fmla="*/ 9814587 w 12819119"/>
              <a:gd name="connsiteY5" fmla="*/ 12337700 h 12812246"/>
              <a:gd name="connsiteX6" fmla="*/ 7552733 w 12819119"/>
              <a:gd name="connsiteY6" fmla="*/ 12561797 h 12812246"/>
              <a:gd name="connsiteX7" fmla="*/ 3838132 w 12819119"/>
              <a:gd name="connsiteY7" fmla="*/ 10351354 h 12812246"/>
              <a:gd name="connsiteX8" fmla="*/ 724755 w 12819119"/>
              <a:gd name="connsiteY8" fmla="*/ 6517256 h 12812246"/>
              <a:gd name="connsiteX9" fmla="*/ 29320 w 12819119"/>
              <a:gd name="connsiteY9" fmla="*/ 4765201 h 12812246"/>
              <a:gd name="connsiteX10" fmla="*/ 660628 w 12819119"/>
              <a:gd name="connsiteY10" fmla="*/ 3201994 h 12812246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841407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660628 w 12819119"/>
              <a:gd name="connsiteY0" fmla="*/ 3160459 h 12770711"/>
              <a:gd name="connsiteX1" fmla="*/ 5048623 w 12819119"/>
              <a:gd name="connsiteY1" fmla="*/ 656763 h 12770711"/>
              <a:gd name="connsiteX2" fmla="*/ 10771738 w 12819119"/>
              <a:gd name="connsiteY2" fmla="*/ 91875 h 12770711"/>
              <a:gd name="connsiteX3" fmla="*/ 12746208 w 12819119"/>
              <a:gd name="connsiteY3" fmla="*/ 2513272 h 12770711"/>
              <a:gd name="connsiteX4" fmla="*/ 12114441 w 12819119"/>
              <a:gd name="connsiteY4" fmla="*/ 8276763 h 12770711"/>
              <a:gd name="connsiteX5" fmla="*/ 9814587 w 12819119"/>
              <a:gd name="connsiteY5" fmla="*/ 12296165 h 12770711"/>
              <a:gd name="connsiteX6" fmla="*/ 7552733 w 12819119"/>
              <a:gd name="connsiteY6" fmla="*/ 12520262 h 12770711"/>
              <a:gd name="connsiteX7" fmla="*/ 3838132 w 12819119"/>
              <a:gd name="connsiteY7" fmla="*/ 10309819 h 12770711"/>
              <a:gd name="connsiteX8" fmla="*/ 724755 w 12819119"/>
              <a:gd name="connsiteY8" fmla="*/ 6475721 h 12770711"/>
              <a:gd name="connsiteX9" fmla="*/ 29320 w 12819119"/>
              <a:gd name="connsiteY9" fmla="*/ 4723666 h 12770711"/>
              <a:gd name="connsiteX10" fmla="*/ 660628 w 12819119"/>
              <a:gd name="connsiteY10" fmla="*/ 3160459 h 12770711"/>
              <a:gd name="connsiteX0" fmla="*/ 726445 w 12884936"/>
              <a:gd name="connsiteY0" fmla="*/ 3160459 h 12770711"/>
              <a:gd name="connsiteX1" fmla="*/ 5114440 w 12884936"/>
              <a:gd name="connsiteY1" fmla="*/ 656763 h 12770711"/>
              <a:gd name="connsiteX2" fmla="*/ 10837555 w 12884936"/>
              <a:gd name="connsiteY2" fmla="*/ 91875 h 12770711"/>
              <a:gd name="connsiteX3" fmla="*/ 12812025 w 12884936"/>
              <a:gd name="connsiteY3" fmla="*/ 2513272 h 12770711"/>
              <a:gd name="connsiteX4" fmla="*/ 12180258 w 12884936"/>
              <a:gd name="connsiteY4" fmla="*/ 8276763 h 12770711"/>
              <a:gd name="connsiteX5" fmla="*/ 9880404 w 12884936"/>
              <a:gd name="connsiteY5" fmla="*/ 12296165 h 12770711"/>
              <a:gd name="connsiteX6" fmla="*/ 7618550 w 12884936"/>
              <a:gd name="connsiteY6" fmla="*/ 12520262 h 12770711"/>
              <a:gd name="connsiteX7" fmla="*/ 3903949 w 12884936"/>
              <a:gd name="connsiteY7" fmla="*/ 10309819 h 12770711"/>
              <a:gd name="connsiteX8" fmla="*/ 790572 w 12884936"/>
              <a:gd name="connsiteY8" fmla="*/ 6475721 h 12770711"/>
              <a:gd name="connsiteX9" fmla="*/ 95137 w 12884936"/>
              <a:gd name="connsiteY9" fmla="*/ 4723666 h 12770711"/>
              <a:gd name="connsiteX10" fmla="*/ 726445 w 12884936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77298 w 12835789"/>
              <a:gd name="connsiteY0" fmla="*/ 3160459 h 12770711"/>
              <a:gd name="connsiteX1" fmla="*/ 5065293 w 12835789"/>
              <a:gd name="connsiteY1" fmla="*/ 656763 h 12770711"/>
              <a:gd name="connsiteX2" fmla="*/ 10788408 w 12835789"/>
              <a:gd name="connsiteY2" fmla="*/ 91875 h 12770711"/>
              <a:gd name="connsiteX3" fmla="*/ 12762878 w 12835789"/>
              <a:gd name="connsiteY3" fmla="*/ 2513272 h 12770711"/>
              <a:gd name="connsiteX4" fmla="*/ 12131111 w 12835789"/>
              <a:gd name="connsiteY4" fmla="*/ 8276763 h 12770711"/>
              <a:gd name="connsiteX5" fmla="*/ 9831257 w 12835789"/>
              <a:gd name="connsiteY5" fmla="*/ 12296165 h 12770711"/>
              <a:gd name="connsiteX6" fmla="*/ 7569403 w 12835789"/>
              <a:gd name="connsiteY6" fmla="*/ 12520262 h 12770711"/>
              <a:gd name="connsiteX7" fmla="*/ 3854802 w 12835789"/>
              <a:gd name="connsiteY7" fmla="*/ 10309819 h 12770711"/>
              <a:gd name="connsiteX8" fmla="*/ 741425 w 12835789"/>
              <a:gd name="connsiteY8" fmla="*/ 6475721 h 12770711"/>
              <a:gd name="connsiteX9" fmla="*/ 45990 w 12835789"/>
              <a:gd name="connsiteY9" fmla="*/ 4723666 h 12770711"/>
              <a:gd name="connsiteX10" fmla="*/ 677298 w 12835789"/>
              <a:gd name="connsiteY10" fmla="*/ 3160459 h 12770711"/>
              <a:gd name="connsiteX0" fmla="*/ 683915 w 12842406"/>
              <a:gd name="connsiteY0" fmla="*/ 3160459 h 12770711"/>
              <a:gd name="connsiteX1" fmla="*/ 5071910 w 12842406"/>
              <a:gd name="connsiteY1" fmla="*/ 656763 h 12770711"/>
              <a:gd name="connsiteX2" fmla="*/ 10795025 w 12842406"/>
              <a:gd name="connsiteY2" fmla="*/ 91875 h 12770711"/>
              <a:gd name="connsiteX3" fmla="*/ 12769495 w 12842406"/>
              <a:gd name="connsiteY3" fmla="*/ 2513272 h 12770711"/>
              <a:gd name="connsiteX4" fmla="*/ 12137728 w 12842406"/>
              <a:gd name="connsiteY4" fmla="*/ 8276763 h 12770711"/>
              <a:gd name="connsiteX5" fmla="*/ 9837874 w 12842406"/>
              <a:gd name="connsiteY5" fmla="*/ 12296165 h 12770711"/>
              <a:gd name="connsiteX6" fmla="*/ 7576020 w 12842406"/>
              <a:gd name="connsiteY6" fmla="*/ 12520262 h 12770711"/>
              <a:gd name="connsiteX7" fmla="*/ 3861419 w 12842406"/>
              <a:gd name="connsiteY7" fmla="*/ 10309819 h 12770711"/>
              <a:gd name="connsiteX8" fmla="*/ 748042 w 12842406"/>
              <a:gd name="connsiteY8" fmla="*/ 6475721 h 12770711"/>
              <a:gd name="connsiteX9" fmla="*/ 52607 w 12842406"/>
              <a:gd name="connsiteY9" fmla="*/ 4723666 h 12770711"/>
              <a:gd name="connsiteX10" fmla="*/ 683915 w 12842406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55235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79497"/>
              <a:gd name="connsiteX1" fmla="*/ 5051125 w 12821621"/>
              <a:gd name="connsiteY1" fmla="*/ 656763 h 12779497"/>
              <a:gd name="connsiteX2" fmla="*/ 10774240 w 12821621"/>
              <a:gd name="connsiteY2" fmla="*/ 91875 h 12779497"/>
              <a:gd name="connsiteX3" fmla="*/ 12748710 w 12821621"/>
              <a:gd name="connsiteY3" fmla="*/ 2513272 h 12779497"/>
              <a:gd name="connsiteX4" fmla="*/ 12116943 w 12821621"/>
              <a:gd name="connsiteY4" fmla="*/ 8276763 h 12779497"/>
              <a:gd name="connsiteX5" fmla="*/ 9817089 w 12821621"/>
              <a:gd name="connsiteY5" fmla="*/ 12296165 h 12779497"/>
              <a:gd name="connsiteX6" fmla="*/ 7546527 w 12821621"/>
              <a:gd name="connsiteY6" fmla="*/ 12537679 h 12779497"/>
              <a:gd name="connsiteX7" fmla="*/ 3840634 w 12821621"/>
              <a:gd name="connsiteY7" fmla="*/ 10309819 h 12779497"/>
              <a:gd name="connsiteX8" fmla="*/ 727257 w 12821621"/>
              <a:gd name="connsiteY8" fmla="*/ 6475721 h 12779497"/>
              <a:gd name="connsiteX9" fmla="*/ 31822 w 12821621"/>
              <a:gd name="connsiteY9" fmla="*/ 4723666 h 12779497"/>
              <a:gd name="connsiteX10" fmla="*/ 663130 w 12821621"/>
              <a:gd name="connsiteY10" fmla="*/ 3160459 h 12779497"/>
              <a:gd name="connsiteX0" fmla="*/ 663130 w 12821621"/>
              <a:gd name="connsiteY0" fmla="*/ 3160459 h 12770711"/>
              <a:gd name="connsiteX1" fmla="*/ 5051125 w 12821621"/>
              <a:gd name="connsiteY1" fmla="*/ 656763 h 12770711"/>
              <a:gd name="connsiteX2" fmla="*/ 10774240 w 12821621"/>
              <a:gd name="connsiteY2" fmla="*/ 91875 h 12770711"/>
              <a:gd name="connsiteX3" fmla="*/ 12748710 w 12821621"/>
              <a:gd name="connsiteY3" fmla="*/ 2513272 h 12770711"/>
              <a:gd name="connsiteX4" fmla="*/ 12116943 w 12821621"/>
              <a:gd name="connsiteY4" fmla="*/ 8276763 h 12770711"/>
              <a:gd name="connsiteX5" fmla="*/ 9817089 w 12821621"/>
              <a:gd name="connsiteY5" fmla="*/ 12296165 h 12770711"/>
              <a:gd name="connsiteX6" fmla="*/ 7581361 w 12821621"/>
              <a:gd name="connsiteY6" fmla="*/ 12520262 h 12770711"/>
              <a:gd name="connsiteX7" fmla="*/ 3840634 w 12821621"/>
              <a:gd name="connsiteY7" fmla="*/ 10309819 h 12770711"/>
              <a:gd name="connsiteX8" fmla="*/ 727257 w 12821621"/>
              <a:gd name="connsiteY8" fmla="*/ 6475721 h 12770711"/>
              <a:gd name="connsiteX9" fmla="*/ 31822 w 12821621"/>
              <a:gd name="connsiteY9" fmla="*/ 4723666 h 12770711"/>
              <a:gd name="connsiteX10" fmla="*/ 663130 w 12821621"/>
              <a:gd name="connsiteY10" fmla="*/ 3160459 h 12770711"/>
              <a:gd name="connsiteX0" fmla="*/ 663130 w 12821621"/>
              <a:gd name="connsiteY0" fmla="*/ 3160459 h 12795017"/>
              <a:gd name="connsiteX1" fmla="*/ 5051125 w 12821621"/>
              <a:gd name="connsiteY1" fmla="*/ 656763 h 12795017"/>
              <a:gd name="connsiteX2" fmla="*/ 10774240 w 12821621"/>
              <a:gd name="connsiteY2" fmla="*/ 91875 h 12795017"/>
              <a:gd name="connsiteX3" fmla="*/ 12748710 w 12821621"/>
              <a:gd name="connsiteY3" fmla="*/ 2513272 h 12795017"/>
              <a:gd name="connsiteX4" fmla="*/ 12116943 w 12821621"/>
              <a:gd name="connsiteY4" fmla="*/ 8276763 h 12795017"/>
              <a:gd name="connsiteX5" fmla="*/ 9817089 w 12821621"/>
              <a:gd name="connsiteY5" fmla="*/ 12296165 h 12795017"/>
              <a:gd name="connsiteX6" fmla="*/ 7581361 w 12821621"/>
              <a:gd name="connsiteY6" fmla="*/ 12520262 h 12795017"/>
              <a:gd name="connsiteX7" fmla="*/ 3840634 w 12821621"/>
              <a:gd name="connsiteY7" fmla="*/ 10309819 h 12795017"/>
              <a:gd name="connsiteX8" fmla="*/ 727257 w 12821621"/>
              <a:gd name="connsiteY8" fmla="*/ 6475721 h 12795017"/>
              <a:gd name="connsiteX9" fmla="*/ 31822 w 12821621"/>
              <a:gd name="connsiteY9" fmla="*/ 4723666 h 12795017"/>
              <a:gd name="connsiteX10" fmla="*/ 663130 w 12821621"/>
              <a:gd name="connsiteY10" fmla="*/ 3160459 h 12795017"/>
              <a:gd name="connsiteX0" fmla="*/ 663130 w 12821621"/>
              <a:gd name="connsiteY0" fmla="*/ 3160459 h 12771849"/>
              <a:gd name="connsiteX1" fmla="*/ 5051125 w 12821621"/>
              <a:gd name="connsiteY1" fmla="*/ 656763 h 12771849"/>
              <a:gd name="connsiteX2" fmla="*/ 10774240 w 12821621"/>
              <a:gd name="connsiteY2" fmla="*/ 91875 h 12771849"/>
              <a:gd name="connsiteX3" fmla="*/ 12748710 w 12821621"/>
              <a:gd name="connsiteY3" fmla="*/ 2513272 h 12771849"/>
              <a:gd name="connsiteX4" fmla="*/ 12116943 w 12821621"/>
              <a:gd name="connsiteY4" fmla="*/ 8276763 h 12771849"/>
              <a:gd name="connsiteX5" fmla="*/ 9817089 w 12821621"/>
              <a:gd name="connsiteY5" fmla="*/ 12296165 h 12771849"/>
              <a:gd name="connsiteX6" fmla="*/ 7581361 w 12821621"/>
              <a:gd name="connsiteY6" fmla="*/ 12520262 h 12771849"/>
              <a:gd name="connsiteX7" fmla="*/ 3840634 w 12821621"/>
              <a:gd name="connsiteY7" fmla="*/ 10309819 h 12771849"/>
              <a:gd name="connsiteX8" fmla="*/ 727257 w 12821621"/>
              <a:gd name="connsiteY8" fmla="*/ 6475721 h 12771849"/>
              <a:gd name="connsiteX9" fmla="*/ 31822 w 12821621"/>
              <a:gd name="connsiteY9" fmla="*/ 4723666 h 12771849"/>
              <a:gd name="connsiteX10" fmla="*/ 663130 w 12821621"/>
              <a:gd name="connsiteY10" fmla="*/ 3160459 h 12771849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82507"/>
              <a:gd name="connsiteX1" fmla="*/ 5051125 w 12821621"/>
              <a:gd name="connsiteY1" fmla="*/ 656763 h 12782507"/>
              <a:gd name="connsiteX2" fmla="*/ 10774240 w 12821621"/>
              <a:gd name="connsiteY2" fmla="*/ 91875 h 12782507"/>
              <a:gd name="connsiteX3" fmla="*/ 12748710 w 12821621"/>
              <a:gd name="connsiteY3" fmla="*/ 2513272 h 12782507"/>
              <a:gd name="connsiteX4" fmla="*/ 12116943 w 12821621"/>
              <a:gd name="connsiteY4" fmla="*/ 8276763 h 12782507"/>
              <a:gd name="connsiteX5" fmla="*/ 9817089 w 12821621"/>
              <a:gd name="connsiteY5" fmla="*/ 12296165 h 12782507"/>
              <a:gd name="connsiteX6" fmla="*/ 7581361 w 12821621"/>
              <a:gd name="connsiteY6" fmla="*/ 12520262 h 12782507"/>
              <a:gd name="connsiteX7" fmla="*/ 3840634 w 12821621"/>
              <a:gd name="connsiteY7" fmla="*/ 10309819 h 12782507"/>
              <a:gd name="connsiteX8" fmla="*/ 727257 w 12821621"/>
              <a:gd name="connsiteY8" fmla="*/ 6475721 h 12782507"/>
              <a:gd name="connsiteX9" fmla="*/ 31822 w 12821621"/>
              <a:gd name="connsiteY9" fmla="*/ 4723666 h 12782507"/>
              <a:gd name="connsiteX10" fmla="*/ 663130 w 12821621"/>
              <a:gd name="connsiteY10" fmla="*/ 3160459 h 12782507"/>
              <a:gd name="connsiteX0" fmla="*/ 663130 w 12821621"/>
              <a:gd name="connsiteY0" fmla="*/ 3160459 h 12766150"/>
              <a:gd name="connsiteX1" fmla="*/ 5051125 w 12821621"/>
              <a:gd name="connsiteY1" fmla="*/ 656763 h 12766150"/>
              <a:gd name="connsiteX2" fmla="*/ 10774240 w 12821621"/>
              <a:gd name="connsiteY2" fmla="*/ 91875 h 12766150"/>
              <a:gd name="connsiteX3" fmla="*/ 12748710 w 12821621"/>
              <a:gd name="connsiteY3" fmla="*/ 2513272 h 12766150"/>
              <a:gd name="connsiteX4" fmla="*/ 12116943 w 12821621"/>
              <a:gd name="connsiteY4" fmla="*/ 8276763 h 12766150"/>
              <a:gd name="connsiteX5" fmla="*/ 9817089 w 12821621"/>
              <a:gd name="connsiteY5" fmla="*/ 12296165 h 12766150"/>
              <a:gd name="connsiteX6" fmla="*/ 7581361 w 12821621"/>
              <a:gd name="connsiteY6" fmla="*/ 12520262 h 12766150"/>
              <a:gd name="connsiteX7" fmla="*/ 3840634 w 12821621"/>
              <a:gd name="connsiteY7" fmla="*/ 10309819 h 12766150"/>
              <a:gd name="connsiteX8" fmla="*/ 727257 w 12821621"/>
              <a:gd name="connsiteY8" fmla="*/ 6475721 h 12766150"/>
              <a:gd name="connsiteX9" fmla="*/ 31822 w 12821621"/>
              <a:gd name="connsiteY9" fmla="*/ 4723666 h 12766150"/>
              <a:gd name="connsiteX10" fmla="*/ 663130 w 12821621"/>
              <a:gd name="connsiteY10" fmla="*/ 3160459 h 12766150"/>
              <a:gd name="connsiteX0" fmla="*/ 663130 w 12843845"/>
              <a:gd name="connsiteY0" fmla="*/ 3160459 h 12766150"/>
              <a:gd name="connsiteX1" fmla="*/ 5051125 w 12843845"/>
              <a:gd name="connsiteY1" fmla="*/ 656763 h 12766150"/>
              <a:gd name="connsiteX2" fmla="*/ 10774240 w 12843845"/>
              <a:gd name="connsiteY2" fmla="*/ 91875 h 12766150"/>
              <a:gd name="connsiteX3" fmla="*/ 12748710 w 12843845"/>
              <a:gd name="connsiteY3" fmla="*/ 2513272 h 12766150"/>
              <a:gd name="connsiteX4" fmla="*/ 12116943 w 12843845"/>
              <a:gd name="connsiteY4" fmla="*/ 8276763 h 12766150"/>
              <a:gd name="connsiteX5" fmla="*/ 9817089 w 12843845"/>
              <a:gd name="connsiteY5" fmla="*/ 12296165 h 12766150"/>
              <a:gd name="connsiteX6" fmla="*/ 7581361 w 12843845"/>
              <a:gd name="connsiteY6" fmla="*/ 12520262 h 12766150"/>
              <a:gd name="connsiteX7" fmla="*/ 3840634 w 12843845"/>
              <a:gd name="connsiteY7" fmla="*/ 10309819 h 12766150"/>
              <a:gd name="connsiteX8" fmla="*/ 727257 w 12843845"/>
              <a:gd name="connsiteY8" fmla="*/ 6475721 h 12766150"/>
              <a:gd name="connsiteX9" fmla="*/ 31822 w 12843845"/>
              <a:gd name="connsiteY9" fmla="*/ 4723666 h 12766150"/>
              <a:gd name="connsiteX10" fmla="*/ 663130 w 12843845"/>
              <a:gd name="connsiteY10" fmla="*/ 3160459 h 12766150"/>
              <a:gd name="connsiteX0" fmla="*/ 663130 w 12804028"/>
              <a:gd name="connsiteY0" fmla="*/ 3160459 h 12766150"/>
              <a:gd name="connsiteX1" fmla="*/ 5051125 w 12804028"/>
              <a:gd name="connsiteY1" fmla="*/ 656763 h 12766150"/>
              <a:gd name="connsiteX2" fmla="*/ 10774240 w 12804028"/>
              <a:gd name="connsiteY2" fmla="*/ 91875 h 12766150"/>
              <a:gd name="connsiteX3" fmla="*/ 12748710 w 12804028"/>
              <a:gd name="connsiteY3" fmla="*/ 2513272 h 12766150"/>
              <a:gd name="connsiteX4" fmla="*/ 12116943 w 12804028"/>
              <a:gd name="connsiteY4" fmla="*/ 8276763 h 12766150"/>
              <a:gd name="connsiteX5" fmla="*/ 9817089 w 12804028"/>
              <a:gd name="connsiteY5" fmla="*/ 12296165 h 12766150"/>
              <a:gd name="connsiteX6" fmla="*/ 7581361 w 12804028"/>
              <a:gd name="connsiteY6" fmla="*/ 12520262 h 12766150"/>
              <a:gd name="connsiteX7" fmla="*/ 3840634 w 12804028"/>
              <a:gd name="connsiteY7" fmla="*/ 10309819 h 12766150"/>
              <a:gd name="connsiteX8" fmla="*/ 727257 w 12804028"/>
              <a:gd name="connsiteY8" fmla="*/ 6475721 h 12766150"/>
              <a:gd name="connsiteX9" fmla="*/ 31822 w 12804028"/>
              <a:gd name="connsiteY9" fmla="*/ 4723666 h 12766150"/>
              <a:gd name="connsiteX10" fmla="*/ 663130 w 12804028"/>
              <a:gd name="connsiteY10" fmla="*/ 3160459 h 12766150"/>
              <a:gd name="connsiteX0" fmla="*/ 663130 w 12790534"/>
              <a:gd name="connsiteY0" fmla="*/ 3160459 h 12766150"/>
              <a:gd name="connsiteX1" fmla="*/ 5051125 w 12790534"/>
              <a:gd name="connsiteY1" fmla="*/ 656763 h 12766150"/>
              <a:gd name="connsiteX2" fmla="*/ 10774240 w 12790534"/>
              <a:gd name="connsiteY2" fmla="*/ 91875 h 12766150"/>
              <a:gd name="connsiteX3" fmla="*/ 12740002 w 12790534"/>
              <a:gd name="connsiteY3" fmla="*/ 2530690 h 12766150"/>
              <a:gd name="connsiteX4" fmla="*/ 12116943 w 12790534"/>
              <a:gd name="connsiteY4" fmla="*/ 8276763 h 12766150"/>
              <a:gd name="connsiteX5" fmla="*/ 9817089 w 12790534"/>
              <a:gd name="connsiteY5" fmla="*/ 12296165 h 12766150"/>
              <a:gd name="connsiteX6" fmla="*/ 7581361 w 12790534"/>
              <a:gd name="connsiteY6" fmla="*/ 12520262 h 12766150"/>
              <a:gd name="connsiteX7" fmla="*/ 3840634 w 12790534"/>
              <a:gd name="connsiteY7" fmla="*/ 10309819 h 12766150"/>
              <a:gd name="connsiteX8" fmla="*/ 727257 w 12790534"/>
              <a:gd name="connsiteY8" fmla="*/ 6475721 h 12766150"/>
              <a:gd name="connsiteX9" fmla="*/ 31822 w 12790534"/>
              <a:gd name="connsiteY9" fmla="*/ 4723666 h 12766150"/>
              <a:gd name="connsiteX10" fmla="*/ 663130 w 12790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798534"/>
              <a:gd name="connsiteY0" fmla="*/ 3160459 h 12766150"/>
              <a:gd name="connsiteX1" fmla="*/ 5051125 w 12798534"/>
              <a:gd name="connsiteY1" fmla="*/ 656763 h 12766150"/>
              <a:gd name="connsiteX2" fmla="*/ 10774240 w 12798534"/>
              <a:gd name="connsiteY2" fmla="*/ 91875 h 12766150"/>
              <a:gd name="connsiteX3" fmla="*/ 12748711 w 12798534"/>
              <a:gd name="connsiteY3" fmla="*/ 2565524 h 12766150"/>
              <a:gd name="connsiteX4" fmla="*/ 12116943 w 12798534"/>
              <a:gd name="connsiteY4" fmla="*/ 8276763 h 12766150"/>
              <a:gd name="connsiteX5" fmla="*/ 9817089 w 12798534"/>
              <a:gd name="connsiteY5" fmla="*/ 12296165 h 12766150"/>
              <a:gd name="connsiteX6" fmla="*/ 7581361 w 12798534"/>
              <a:gd name="connsiteY6" fmla="*/ 12520262 h 12766150"/>
              <a:gd name="connsiteX7" fmla="*/ 3840634 w 12798534"/>
              <a:gd name="connsiteY7" fmla="*/ 10309819 h 12766150"/>
              <a:gd name="connsiteX8" fmla="*/ 727257 w 12798534"/>
              <a:gd name="connsiteY8" fmla="*/ 6475721 h 12766150"/>
              <a:gd name="connsiteX9" fmla="*/ 31822 w 12798534"/>
              <a:gd name="connsiteY9" fmla="*/ 4723666 h 12766150"/>
              <a:gd name="connsiteX10" fmla="*/ 663130 w 12798534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28905"/>
              <a:gd name="connsiteY0" fmla="*/ 3160459 h 12766150"/>
              <a:gd name="connsiteX1" fmla="*/ 5051125 w 12828905"/>
              <a:gd name="connsiteY1" fmla="*/ 656763 h 12766150"/>
              <a:gd name="connsiteX2" fmla="*/ 10774240 w 12828905"/>
              <a:gd name="connsiteY2" fmla="*/ 91875 h 12766150"/>
              <a:gd name="connsiteX3" fmla="*/ 12748711 w 12828905"/>
              <a:gd name="connsiteY3" fmla="*/ 2565524 h 12766150"/>
              <a:gd name="connsiteX4" fmla="*/ 12116943 w 12828905"/>
              <a:gd name="connsiteY4" fmla="*/ 8276763 h 12766150"/>
              <a:gd name="connsiteX5" fmla="*/ 9817089 w 12828905"/>
              <a:gd name="connsiteY5" fmla="*/ 12296165 h 12766150"/>
              <a:gd name="connsiteX6" fmla="*/ 7581361 w 12828905"/>
              <a:gd name="connsiteY6" fmla="*/ 12520262 h 12766150"/>
              <a:gd name="connsiteX7" fmla="*/ 3840634 w 12828905"/>
              <a:gd name="connsiteY7" fmla="*/ 10309819 h 12766150"/>
              <a:gd name="connsiteX8" fmla="*/ 727257 w 12828905"/>
              <a:gd name="connsiteY8" fmla="*/ 6475721 h 12766150"/>
              <a:gd name="connsiteX9" fmla="*/ 31822 w 12828905"/>
              <a:gd name="connsiteY9" fmla="*/ 4723666 h 12766150"/>
              <a:gd name="connsiteX10" fmla="*/ 663130 w 12828905"/>
              <a:gd name="connsiteY10" fmla="*/ 3160459 h 12766150"/>
              <a:gd name="connsiteX0" fmla="*/ 663130 w 12834351"/>
              <a:gd name="connsiteY0" fmla="*/ 3160459 h 12766150"/>
              <a:gd name="connsiteX1" fmla="*/ 5051125 w 12834351"/>
              <a:gd name="connsiteY1" fmla="*/ 656763 h 12766150"/>
              <a:gd name="connsiteX2" fmla="*/ 10774240 w 12834351"/>
              <a:gd name="connsiteY2" fmla="*/ 91875 h 12766150"/>
              <a:gd name="connsiteX3" fmla="*/ 12748711 w 12834351"/>
              <a:gd name="connsiteY3" fmla="*/ 2565524 h 12766150"/>
              <a:gd name="connsiteX4" fmla="*/ 12116943 w 12834351"/>
              <a:gd name="connsiteY4" fmla="*/ 8276763 h 12766150"/>
              <a:gd name="connsiteX5" fmla="*/ 9817089 w 12834351"/>
              <a:gd name="connsiteY5" fmla="*/ 12296165 h 12766150"/>
              <a:gd name="connsiteX6" fmla="*/ 7581361 w 12834351"/>
              <a:gd name="connsiteY6" fmla="*/ 12520262 h 12766150"/>
              <a:gd name="connsiteX7" fmla="*/ 3840634 w 12834351"/>
              <a:gd name="connsiteY7" fmla="*/ 10309819 h 12766150"/>
              <a:gd name="connsiteX8" fmla="*/ 727257 w 12834351"/>
              <a:gd name="connsiteY8" fmla="*/ 6475721 h 12766150"/>
              <a:gd name="connsiteX9" fmla="*/ 31822 w 12834351"/>
              <a:gd name="connsiteY9" fmla="*/ 4723666 h 12766150"/>
              <a:gd name="connsiteX10" fmla="*/ 663130 w 12834351"/>
              <a:gd name="connsiteY10" fmla="*/ 3160459 h 12766150"/>
              <a:gd name="connsiteX0" fmla="*/ 663130 w 12834351"/>
              <a:gd name="connsiteY0" fmla="*/ 3258559 h 12864250"/>
              <a:gd name="connsiteX1" fmla="*/ 5051125 w 12834351"/>
              <a:gd name="connsiteY1" fmla="*/ 754863 h 12864250"/>
              <a:gd name="connsiteX2" fmla="*/ 10774240 w 12834351"/>
              <a:gd name="connsiteY2" fmla="*/ 189975 h 12864250"/>
              <a:gd name="connsiteX3" fmla="*/ 12748711 w 12834351"/>
              <a:gd name="connsiteY3" fmla="*/ 2663624 h 12864250"/>
              <a:gd name="connsiteX4" fmla="*/ 12116943 w 12834351"/>
              <a:gd name="connsiteY4" fmla="*/ 8374863 h 12864250"/>
              <a:gd name="connsiteX5" fmla="*/ 9817089 w 12834351"/>
              <a:gd name="connsiteY5" fmla="*/ 12394265 h 12864250"/>
              <a:gd name="connsiteX6" fmla="*/ 7581361 w 12834351"/>
              <a:gd name="connsiteY6" fmla="*/ 12618362 h 12864250"/>
              <a:gd name="connsiteX7" fmla="*/ 3840634 w 12834351"/>
              <a:gd name="connsiteY7" fmla="*/ 10407919 h 12864250"/>
              <a:gd name="connsiteX8" fmla="*/ 727257 w 12834351"/>
              <a:gd name="connsiteY8" fmla="*/ 6573821 h 12864250"/>
              <a:gd name="connsiteX9" fmla="*/ 31822 w 12834351"/>
              <a:gd name="connsiteY9" fmla="*/ 4821766 h 12864250"/>
              <a:gd name="connsiteX10" fmla="*/ 663130 w 12834351"/>
              <a:gd name="connsiteY10" fmla="*/ 3258559 h 12864250"/>
              <a:gd name="connsiteX0" fmla="*/ 663130 w 12834351"/>
              <a:gd name="connsiteY0" fmla="*/ 3174915 h 12780606"/>
              <a:gd name="connsiteX1" fmla="*/ 5051125 w 12834351"/>
              <a:gd name="connsiteY1" fmla="*/ 671219 h 12780606"/>
              <a:gd name="connsiteX2" fmla="*/ 10774240 w 12834351"/>
              <a:gd name="connsiteY2" fmla="*/ 106331 h 12780606"/>
              <a:gd name="connsiteX3" fmla="*/ 12748711 w 12834351"/>
              <a:gd name="connsiteY3" fmla="*/ 2579980 h 12780606"/>
              <a:gd name="connsiteX4" fmla="*/ 12116943 w 12834351"/>
              <a:gd name="connsiteY4" fmla="*/ 8291219 h 12780606"/>
              <a:gd name="connsiteX5" fmla="*/ 9817089 w 12834351"/>
              <a:gd name="connsiteY5" fmla="*/ 12310621 h 12780606"/>
              <a:gd name="connsiteX6" fmla="*/ 7581361 w 12834351"/>
              <a:gd name="connsiteY6" fmla="*/ 12534718 h 12780606"/>
              <a:gd name="connsiteX7" fmla="*/ 3840634 w 12834351"/>
              <a:gd name="connsiteY7" fmla="*/ 10324275 h 12780606"/>
              <a:gd name="connsiteX8" fmla="*/ 727257 w 12834351"/>
              <a:gd name="connsiteY8" fmla="*/ 6490177 h 12780606"/>
              <a:gd name="connsiteX9" fmla="*/ 31822 w 12834351"/>
              <a:gd name="connsiteY9" fmla="*/ 4738122 h 12780606"/>
              <a:gd name="connsiteX10" fmla="*/ 663130 w 12834351"/>
              <a:gd name="connsiteY10" fmla="*/ 3174915 h 12780606"/>
              <a:gd name="connsiteX0" fmla="*/ 663130 w 12834351"/>
              <a:gd name="connsiteY0" fmla="*/ 3209491 h 12815182"/>
              <a:gd name="connsiteX1" fmla="*/ 5051125 w 12834351"/>
              <a:gd name="connsiteY1" fmla="*/ 705795 h 12815182"/>
              <a:gd name="connsiteX2" fmla="*/ 10774240 w 12834351"/>
              <a:gd name="connsiteY2" fmla="*/ 140907 h 12815182"/>
              <a:gd name="connsiteX3" fmla="*/ 12748711 w 12834351"/>
              <a:gd name="connsiteY3" fmla="*/ 2614556 h 12815182"/>
              <a:gd name="connsiteX4" fmla="*/ 12116943 w 12834351"/>
              <a:gd name="connsiteY4" fmla="*/ 8325795 h 12815182"/>
              <a:gd name="connsiteX5" fmla="*/ 9817089 w 12834351"/>
              <a:gd name="connsiteY5" fmla="*/ 12345197 h 12815182"/>
              <a:gd name="connsiteX6" fmla="*/ 7581361 w 12834351"/>
              <a:gd name="connsiteY6" fmla="*/ 12569294 h 12815182"/>
              <a:gd name="connsiteX7" fmla="*/ 3840634 w 12834351"/>
              <a:gd name="connsiteY7" fmla="*/ 10358851 h 12815182"/>
              <a:gd name="connsiteX8" fmla="*/ 727257 w 12834351"/>
              <a:gd name="connsiteY8" fmla="*/ 6524753 h 12815182"/>
              <a:gd name="connsiteX9" fmla="*/ 31822 w 12834351"/>
              <a:gd name="connsiteY9" fmla="*/ 4772698 h 12815182"/>
              <a:gd name="connsiteX10" fmla="*/ 663130 w 12834351"/>
              <a:gd name="connsiteY10" fmla="*/ 3209491 h 12815182"/>
              <a:gd name="connsiteX0" fmla="*/ 663130 w 12834351"/>
              <a:gd name="connsiteY0" fmla="*/ 3175410 h 12781101"/>
              <a:gd name="connsiteX1" fmla="*/ 5051125 w 12834351"/>
              <a:gd name="connsiteY1" fmla="*/ 671714 h 12781101"/>
              <a:gd name="connsiteX2" fmla="*/ 10774240 w 12834351"/>
              <a:gd name="connsiteY2" fmla="*/ 106826 h 12781101"/>
              <a:gd name="connsiteX3" fmla="*/ 12748711 w 12834351"/>
              <a:gd name="connsiteY3" fmla="*/ 2580475 h 12781101"/>
              <a:gd name="connsiteX4" fmla="*/ 12116943 w 12834351"/>
              <a:gd name="connsiteY4" fmla="*/ 8291714 h 12781101"/>
              <a:gd name="connsiteX5" fmla="*/ 9817089 w 12834351"/>
              <a:gd name="connsiteY5" fmla="*/ 12311116 h 12781101"/>
              <a:gd name="connsiteX6" fmla="*/ 7581361 w 12834351"/>
              <a:gd name="connsiteY6" fmla="*/ 12535213 h 12781101"/>
              <a:gd name="connsiteX7" fmla="*/ 3840634 w 12834351"/>
              <a:gd name="connsiteY7" fmla="*/ 10324770 h 12781101"/>
              <a:gd name="connsiteX8" fmla="*/ 727257 w 12834351"/>
              <a:gd name="connsiteY8" fmla="*/ 6490672 h 12781101"/>
              <a:gd name="connsiteX9" fmla="*/ 31822 w 12834351"/>
              <a:gd name="connsiteY9" fmla="*/ 4738617 h 12781101"/>
              <a:gd name="connsiteX10" fmla="*/ 663130 w 12834351"/>
              <a:gd name="connsiteY10" fmla="*/ 3175410 h 12781101"/>
              <a:gd name="connsiteX0" fmla="*/ 663130 w 12834351"/>
              <a:gd name="connsiteY0" fmla="*/ 3183351 h 12789042"/>
              <a:gd name="connsiteX1" fmla="*/ 5051125 w 12834351"/>
              <a:gd name="connsiteY1" fmla="*/ 679655 h 12789042"/>
              <a:gd name="connsiteX2" fmla="*/ 10774240 w 12834351"/>
              <a:gd name="connsiteY2" fmla="*/ 114767 h 12789042"/>
              <a:gd name="connsiteX3" fmla="*/ 12748711 w 12834351"/>
              <a:gd name="connsiteY3" fmla="*/ 2588416 h 12789042"/>
              <a:gd name="connsiteX4" fmla="*/ 12116943 w 12834351"/>
              <a:gd name="connsiteY4" fmla="*/ 8299655 h 12789042"/>
              <a:gd name="connsiteX5" fmla="*/ 9817089 w 12834351"/>
              <a:gd name="connsiteY5" fmla="*/ 12319057 h 12789042"/>
              <a:gd name="connsiteX6" fmla="*/ 7581361 w 12834351"/>
              <a:gd name="connsiteY6" fmla="*/ 12543154 h 12789042"/>
              <a:gd name="connsiteX7" fmla="*/ 3840634 w 12834351"/>
              <a:gd name="connsiteY7" fmla="*/ 10332711 h 12789042"/>
              <a:gd name="connsiteX8" fmla="*/ 727257 w 12834351"/>
              <a:gd name="connsiteY8" fmla="*/ 6498613 h 12789042"/>
              <a:gd name="connsiteX9" fmla="*/ 31822 w 12834351"/>
              <a:gd name="connsiteY9" fmla="*/ 4746558 h 12789042"/>
              <a:gd name="connsiteX10" fmla="*/ 663130 w 12834351"/>
              <a:gd name="connsiteY10" fmla="*/ 3183351 h 1278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34351" h="12789042">
                <a:moveTo>
                  <a:pt x="663130" y="3183351"/>
                </a:moveTo>
                <a:cubicBezTo>
                  <a:pt x="1230068" y="2584539"/>
                  <a:pt x="3207283" y="1268545"/>
                  <a:pt x="5051125" y="679655"/>
                </a:cubicBezTo>
                <a:cubicBezTo>
                  <a:pt x="6894967" y="90765"/>
                  <a:pt x="8643422" y="-167878"/>
                  <a:pt x="10774240" y="114767"/>
                </a:cubicBezTo>
                <a:cubicBezTo>
                  <a:pt x="11877482" y="261108"/>
                  <a:pt x="12513930" y="433642"/>
                  <a:pt x="12748711" y="2588416"/>
                </a:cubicBezTo>
                <a:cubicBezTo>
                  <a:pt x="13005482" y="4945008"/>
                  <a:pt x="12652802" y="6692877"/>
                  <a:pt x="12116943" y="8299655"/>
                </a:cubicBezTo>
                <a:cubicBezTo>
                  <a:pt x="11584796" y="9895303"/>
                  <a:pt x="10879797" y="11048926"/>
                  <a:pt x="9817089" y="12319057"/>
                </a:cubicBezTo>
                <a:cubicBezTo>
                  <a:pt x="9037013" y="13029482"/>
                  <a:pt x="8216584" y="12787142"/>
                  <a:pt x="7581361" y="12543154"/>
                </a:cubicBezTo>
                <a:cubicBezTo>
                  <a:pt x="6295400" y="12049219"/>
                  <a:pt x="4965568" y="11261757"/>
                  <a:pt x="3840634" y="10332711"/>
                </a:cubicBezTo>
                <a:cubicBezTo>
                  <a:pt x="2666247" y="9362823"/>
                  <a:pt x="1448800" y="7810265"/>
                  <a:pt x="727257" y="6498613"/>
                </a:cubicBezTo>
                <a:cubicBezTo>
                  <a:pt x="420442" y="5940871"/>
                  <a:pt x="199771" y="5382828"/>
                  <a:pt x="31822" y="4746558"/>
                </a:cubicBezTo>
                <a:cubicBezTo>
                  <a:pt x="-132211" y="3894563"/>
                  <a:pt x="377221" y="3485334"/>
                  <a:pt x="663130" y="3183351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25523" y="13081000"/>
            <a:ext cx="520254" cy="584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800" baseline="0">
                <a:solidFill>
                  <a:srgbClr val="292B3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3" r:id="rId5"/>
    <p:sldLayoutId id="2147483650" r:id="rId6"/>
  </p:sldLayoutIdLst>
  <p:transition spd="med"/>
  <p:txStyles>
    <p:titleStyle>
      <a:lvl1pPr marL="0" marR="0" indent="0" algn="ctr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all" spc="2310" baseline="0">
          <a:ln>
            <a:noFill/>
          </a:ln>
          <a:solidFill>
            <a:srgbClr val="1A2224"/>
          </a:solidFill>
          <a:uFillTx/>
          <a:latin typeface="+mn-lt"/>
          <a:ea typeface="+mn-ea"/>
          <a:cs typeface="+mn-cs"/>
          <a:sym typeface="Open Sans Extrabold"/>
        </a:defRPr>
      </a:lvl1pPr>
      <a:lvl2pPr marL="0" marR="0" indent="228600" algn="ctr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all" spc="2310" baseline="0">
          <a:ln>
            <a:noFill/>
          </a:ln>
          <a:solidFill>
            <a:srgbClr val="1A2224"/>
          </a:solidFill>
          <a:uFillTx/>
          <a:latin typeface="+mn-lt"/>
          <a:ea typeface="+mn-ea"/>
          <a:cs typeface="+mn-cs"/>
          <a:sym typeface="Open Sans Extrabold"/>
        </a:defRPr>
      </a:lvl2pPr>
      <a:lvl3pPr marL="0" marR="0" indent="457200" algn="ctr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all" spc="2310" baseline="0">
          <a:ln>
            <a:noFill/>
          </a:ln>
          <a:solidFill>
            <a:srgbClr val="1A2224"/>
          </a:solidFill>
          <a:uFillTx/>
          <a:latin typeface="+mn-lt"/>
          <a:ea typeface="+mn-ea"/>
          <a:cs typeface="+mn-cs"/>
          <a:sym typeface="Open Sans Extrabold"/>
        </a:defRPr>
      </a:lvl3pPr>
      <a:lvl4pPr marL="0" marR="0" indent="685800" algn="ctr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all" spc="2310" baseline="0">
          <a:ln>
            <a:noFill/>
          </a:ln>
          <a:solidFill>
            <a:srgbClr val="1A2224"/>
          </a:solidFill>
          <a:uFillTx/>
          <a:latin typeface="+mn-lt"/>
          <a:ea typeface="+mn-ea"/>
          <a:cs typeface="+mn-cs"/>
          <a:sym typeface="Open Sans Extrabold"/>
        </a:defRPr>
      </a:lvl4pPr>
      <a:lvl5pPr marL="0" marR="0" indent="914400" algn="ctr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all" spc="2310" baseline="0">
          <a:ln>
            <a:noFill/>
          </a:ln>
          <a:solidFill>
            <a:srgbClr val="1A2224"/>
          </a:solidFill>
          <a:uFillTx/>
          <a:latin typeface="+mn-lt"/>
          <a:ea typeface="+mn-ea"/>
          <a:cs typeface="+mn-cs"/>
          <a:sym typeface="Open Sans Extrabold"/>
        </a:defRPr>
      </a:lvl5pPr>
      <a:lvl6pPr marL="0" marR="0" indent="1143000" algn="ctr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all" spc="2310" baseline="0">
          <a:ln>
            <a:noFill/>
          </a:ln>
          <a:solidFill>
            <a:srgbClr val="1A2224"/>
          </a:solidFill>
          <a:uFillTx/>
          <a:latin typeface="+mn-lt"/>
          <a:ea typeface="+mn-ea"/>
          <a:cs typeface="+mn-cs"/>
          <a:sym typeface="Open Sans Extrabold"/>
        </a:defRPr>
      </a:lvl6pPr>
      <a:lvl7pPr marL="0" marR="0" indent="1371600" algn="ctr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all" spc="2310" baseline="0">
          <a:ln>
            <a:noFill/>
          </a:ln>
          <a:solidFill>
            <a:srgbClr val="1A2224"/>
          </a:solidFill>
          <a:uFillTx/>
          <a:latin typeface="+mn-lt"/>
          <a:ea typeface="+mn-ea"/>
          <a:cs typeface="+mn-cs"/>
          <a:sym typeface="Open Sans Extrabold"/>
        </a:defRPr>
      </a:lvl7pPr>
      <a:lvl8pPr marL="0" marR="0" indent="1600200" algn="ctr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all" spc="2310" baseline="0">
          <a:ln>
            <a:noFill/>
          </a:ln>
          <a:solidFill>
            <a:srgbClr val="1A2224"/>
          </a:solidFill>
          <a:uFillTx/>
          <a:latin typeface="+mn-lt"/>
          <a:ea typeface="+mn-ea"/>
          <a:cs typeface="+mn-cs"/>
          <a:sym typeface="Open Sans Extrabold"/>
        </a:defRPr>
      </a:lvl8pPr>
      <a:lvl9pPr marL="0" marR="0" indent="1828800" algn="ctr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all" spc="2310" baseline="0">
          <a:ln>
            <a:noFill/>
          </a:ln>
          <a:solidFill>
            <a:srgbClr val="1A2224"/>
          </a:solidFill>
          <a:uFillTx/>
          <a:latin typeface="+mn-lt"/>
          <a:ea typeface="+mn-ea"/>
          <a:cs typeface="+mn-cs"/>
          <a:sym typeface="Open Sans Extrabold"/>
        </a:defRPr>
      </a:lvl9pPr>
    </p:titleStyle>
    <p:bodyStyle>
      <a:lvl1pPr marL="268653" marR="0" indent="-268653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54545">
          <a:ln>
            <a:noFill/>
          </a:ln>
          <a:solidFill>
            <a:srgbClr val="696B6B"/>
          </a:solidFill>
          <a:uFillTx/>
          <a:latin typeface="+mj-lt"/>
          <a:ea typeface="+mj-ea"/>
          <a:cs typeface="+mj-cs"/>
          <a:sym typeface="Open Sans"/>
        </a:defRPr>
      </a:lvl1pPr>
      <a:lvl2pPr marL="903653" marR="0" indent="-268653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54545">
          <a:ln>
            <a:noFill/>
          </a:ln>
          <a:solidFill>
            <a:srgbClr val="696B6B"/>
          </a:solidFill>
          <a:uFillTx/>
          <a:latin typeface="+mj-lt"/>
          <a:ea typeface="+mj-ea"/>
          <a:cs typeface="+mj-cs"/>
          <a:sym typeface="Open Sans"/>
        </a:defRPr>
      </a:lvl2pPr>
      <a:lvl3pPr marL="1538653" marR="0" indent="-268653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54545">
          <a:ln>
            <a:noFill/>
          </a:ln>
          <a:solidFill>
            <a:srgbClr val="696B6B"/>
          </a:solidFill>
          <a:uFillTx/>
          <a:latin typeface="+mj-lt"/>
          <a:ea typeface="+mj-ea"/>
          <a:cs typeface="+mj-cs"/>
          <a:sym typeface="Open Sans"/>
        </a:defRPr>
      </a:lvl3pPr>
      <a:lvl4pPr marL="2173653" marR="0" indent="-268653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54545">
          <a:ln>
            <a:noFill/>
          </a:ln>
          <a:solidFill>
            <a:srgbClr val="696B6B"/>
          </a:solidFill>
          <a:uFillTx/>
          <a:latin typeface="+mj-lt"/>
          <a:ea typeface="+mj-ea"/>
          <a:cs typeface="+mj-cs"/>
          <a:sym typeface="Open Sans"/>
        </a:defRPr>
      </a:lvl4pPr>
      <a:lvl5pPr marL="2808653" marR="0" indent="-268653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54545">
          <a:ln>
            <a:noFill/>
          </a:ln>
          <a:solidFill>
            <a:srgbClr val="696B6B"/>
          </a:solidFill>
          <a:uFillTx/>
          <a:latin typeface="+mj-lt"/>
          <a:ea typeface="+mj-ea"/>
          <a:cs typeface="+mj-cs"/>
          <a:sym typeface="Open Sans"/>
        </a:defRPr>
      </a:lvl5pPr>
      <a:lvl6pPr marL="3443653" marR="0" indent="-268653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54545">
          <a:ln>
            <a:noFill/>
          </a:ln>
          <a:solidFill>
            <a:srgbClr val="696B6B"/>
          </a:solidFill>
          <a:uFillTx/>
          <a:latin typeface="+mj-lt"/>
          <a:ea typeface="+mj-ea"/>
          <a:cs typeface="+mj-cs"/>
          <a:sym typeface="Open Sans"/>
        </a:defRPr>
      </a:lvl6pPr>
      <a:lvl7pPr marL="4078653" marR="0" indent="-268653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54545">
          <a:ln>
            <a:noFill/>
          </a:ln>
          <a:solidFill>
            <a:srgbClr val="696B6B"/>
          </a:solidFill>
          <a:uFillTx/>
          <a:latin typeface="+mj-lt"/>
          <a:ea typeface="+mj-ea"/>
          <a:cs typeface="+mj-cs"/>
          <a:sym typeface="Open Sans"/>
        </a:defRPr>
      </a:lvl7pPr>
      <a:lvl8pPr marL="4713653" marR="0" indent="-268653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54545">
          <a:ln>
            <a:noFill/>
          </a:ln>
          <a:solidFill>
            <a:srgbClr val="696B6B"/>
          </a:solidFill>
          <a:uFillTx/>
          <a:latin typeface="+mj-lt"/>
          <a:ea typeface="+mj-ea"/>
          <a:cs typeface="+mj-cs"/>
          <a:sym typeface="Open Sans"/>
        </a:defRPr>
      </a:lvl8pPr>
      <a:lvl9pPr marL="5348653" marR="0" indent="-268653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54545">
          <a:ln>
            <a:noFill/>
          </a:ln>
          <a:solidFill>
            <a:srgbClr val="696B6B"/>
          </a:solidFill>
          <a:uFillTx/>
          <a:latin typeface="+mj-lt"/>
          <a:ea typeface="+mj-ea"/>
          <a:cs typeface="+mj-cs"/>
          <a:sym typeface="Open Sans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Semi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ampustour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legeboard.org/" TargetMode="External"/><Relationship Id="rId2" Type="http://schemas.openxmlformats.org/officeDocument/2006/relationships/hyperlink" Target="http://www.act.org/content/act/en/products-and-services/the-act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UkO6Gh3w6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fafsa.gov/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n.kuder.com/landing-page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" y="5345723"/>
            <a:ext cx="12459775" cy="837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r="16534"/>
          <a:stretch>
            <a:fillRect/>
          </a:stretch>
        </p:blipFill>
        <p:spPr>
          <a:xfrm>
            <a:off x="11630025" y="-708025"/>
            <a:ext cx="10504488" cy="10467975"/>
          </a:xfrm>
        </p:spPr>
      </p:pic>
      <p:sp>
        <p:nvSpPr>
          <p:cNvPr id="38" name="Shape 38"/>
          <p:cNvSpPr/>
          <p:nvPr/>
        </p:nvSpPr>
        <p:spPr>
          <a:xfrm rot="19401480">
            <a:off x="12410923" y="-329349"/>
            <a:ext cx="10422605" cy="1023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ln w="38100">
            <a:solidFill>
              <a:srgbClr val="9E57A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 rot="18340212">
            <a:off x="12410923" y="-329349"/>
            <a:ext cx="10422605" cy="1023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ln w="38100">
            <a:solidFill>
              <a:srgbClr val="232C6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5" r="15775"/>
          <a:stretch>
            <a:fillRect/>
          </a:stretch>
        </p:blipFill>
        <p:spPr>
          <a:xfrm rot="22380000">
            <a:off x="17265650" y="4079875"/>
            <a:ext cx="4276725" cy="4262438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16661"/>
          <a:stretch>
            <a:fillRect/>
          </a:stretch>
        </p:blipFill>
        <p:spPr>
          <a:xfrm>
            <a:off x="9818688" y="4127500"/>
            <a:ext cx="4276725" cy="4262438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3076"/>
          <a:stretch>
            <a:fillRect/>
          </a:stretch>
        </p:blipFill>
        <p:spPr>
          <a:xfrm rot="-240000">
            <a:off x="2281238" y="4184893"/>
            <a:ext cx="4276725" cy="4260850"/>
          </a:xfrm>
        </p:spPr>
      </p:pic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2258638" y="10347416"/>
            <a:ext cx="5421550" cy="172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ctr"/>
          </a:lstStyle>
          <a:p>
            <a:r>
              <a:rPr lang="en-US" sz="5400" dirty="0" smtClean="0"/>
              <a:t>- College </a:t>
            </a:r>
            <a:r>
              <a:rPr lang="en-US" sz="5400" dirty="0"/>
              <a:t>fairs</a:t>
            </a:r>
          </a:p>
          <a:p>
            <a:r>
              <a:rPr lang="en-US" sz="5400" dirty="0" smtClean="0"/>
              <a:t>- Private </a:t>
            </a:r>
            <a:r>
              <a:rPr lang="en-US" sz="5400" dirty="0"/>
              <a:t>visits at your school</a:t>
            </a:r>
            <a:endParaRPr sz="5400" dirty="0"/>
          </a:p>
        </p:txBody>
      </p:sp>
      <p:sp>
        <p:nvSpPr>
          <p:cNvPr id="162" name="Shape 162"/>
          <p:cNvSpPr/>
          <p:nvPr/>
        </p:nvSpPr>
        <p:spPr>
          <a:xfrm>
            <a:off x="2992206" y="9083327"/>
            <a:ext cx="395441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Meet with reps</a:t>
            </a:r>
            <a:endParaRPr dirty="0"/>
          </a:p>
        </p:txBody>
      </p:sp>
      <p:sp>
        <p:nvSpPr>
          <p:cNvPr id="173" name="Shape 173"/>
          <p:cNvSpPr/>
          <p:nvPr/>
        </p:nvSpPr>
        <p:spPr>
          <a:xfrm>
            <a:off x="10337169" y="9083327"/>
            <a:ext cx="361804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scholarships</a:t>
            </a:r>
            <a:endParaRPr dirty="0"/>
          </a:p>
        </p:txBody>
      </p:sp>
      <p:sp>
        <p:nvSpPr>
          <p:cNvPr id="184" name="Shape 184"/>
          <p:cNvSpPr/>
          <p:nvPr/>
        </p:nvSpPr>
        <p:spPr>
          <a:xfrm>
            <a:off x="16755242" y="9083327"/>
            <a:ext cx="5135445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Research colleges</a:t>
            </a:r>
            <a:endParaRPr dirty="0"/>
          </a:p>
        </p:txBody>
      </p:sp>
      <p:sp>
        <p:nvSpPr>
          <p:cNvPr id="195" name="Shape 195"/>
          <p:cNvSpPr/>
          <p:nvPr/>
        </p:nvSpPr>
        <p:spPr>
          <a:xfrm rot="16060073">
            <a:off x="2793314" y="3874711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 rot="14998805">
            <a:off x="2793314" y="3827819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 rot="19401480">
            <a:off x="10079401" y="4202955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 rot="18340212">
            <a:off x="10079401" y="4156063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 rot="2744700">
            <a:off x="17261164" y="4273293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 rot="1683432">
            <a:off x="17261164" y="4273293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8" name="Shape 161"/>
          <p:cNvSpPr/>
          <p:nvPr/>
        </p:nvSpPr>
        <p:spPr>
          <a:xfrm>
            <a:off x="9435413" y="10347416"/>
            <a:ext cx="5421550" cy="172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ctr"/>
          </a:lstStyle>
          <a:p>
            <a:r>
              <a:rPr lang="en-US" sz="5000" dirty="0" smtClean="0"/>
              <a:t>- Search </a:t>
            </a:r>
            <a:r>
              <a:rPr lang="en-US" sz="5000" dirty="0"/>
              <a:t>engines</a:t>
            </a:r>
          </a:p>
          <a:p>
            <a:r>
              <a:rPr lang="en-US" sz="5000" dirty="0" smtClean="0"/>
              <a:t>- Employer</a:t>
            </a:r>
            <a:endParaRPr lang="en-US" sz="5000" dirty="0"/>
          </a:p>
          <a:p>
            <a:r>
              <a:rPr lang="en-US" sz="5000" dirty="0" smtClean="0"/>
              <a:t>- Banks</a:t>
            </a:r>
            <a:endParaRPr lang="en-US" sz="5000" dirty="0"/>
          </a:p>
          <a:p>
            <a:r>
              <a:rPr lang="en-US" sz="5000" dirty="0" smtClean="0"/>
              <a:t>- Churches/civic </a:t>
            </a:r>
            <a:r>
              <a:rPr lang="en-US" sz="5000" dirty="0"/>
              <a:t>groups/social organizations</a:t>
            </a:r>
          </a:p>
        </p:txBody>
      </p:sp>
      <p:sp>
        <p:nvSpPr>
          <p:cNvPr id="49" name="Shape 161"/>
          <p:cNvSpPr/>
          <p:nvPr/>
        </p:nvSpPr>
        <p:spPr>
          <a:xfrm>
            <a:off x="16726487" y="10347416"/>
            <a:ext cx="5421550" cy="172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ctr"/>
          </a:lstStyle>
          <a:p>
            <a:r>
              <a:rPr lang="en-US" sz="5400" dirty="0" smtClean="0"/>
              <a:t>- Internet</a:t>
            </a:r>
            <a:endParaRPr lang="en-US" sz="5400" dirty="0"/>
          </a:p>
          <a:p>
            <a:r>
              <a:rPr lang="en-US" sz="5400" dirty="0" smtClean="0"/>
              <a:t>- Campus </a:t>
            </a:r>
            <a:r>
              <a:rPr lang="en-US" sz="5400" dirty="0"/>
              <a:t>visits</a:t>
            </a:r>
            <a:endParaRPr sz="5400" dirty="0"/>
          </a:p>
        </p:txBody>
      </p:sp>
      <p:sp>
        <p:nvSpPr>
          <p:cNvPr id="46" name="Shape 60"/>
          <p:cNvSpPr/>
          <p:nvPr/>
        </p:nvSpPr>
        <p:spPr>
          <a:xfrm>
            <a:off x="2258756" y="2235469"/>
            <a:ext cx="1820973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What can you do now?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60" name="Shape 60"/>
          <p:cNvSpPr/>
          <p:nvPr/>
        </p:nvSpPr>
        <p:spPr>
          <a:xfrm>
            <a:off x="2258756" y="2235469"/>
            <a:ext cx="1820973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Begin your college search at</a:t>
            </a:r>
            <a:endParaRPr dirty="0"/>
          </a:p>
        </p:txBody>
      </p:sp>
      <p:sp>
        <p:nvSpPr>
          <p:cNvPr id="7" name="Shape 61"/>
          <p:cNvSpPr/>
          <p:nvPr/>
        </p:nvSpPr>
        <p:spPr>
          <a:xfrm>
            <a:off x="13903577" y="6157239"/>
            <a:ext cx="7757530" cy="532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r>
              <a:rPr lang="en-US" sz="6600" dirty="0"/>
              <a:t>360 degree tours of over 1,300 college </a:t>
            </a:r>
            <a:r>
              <a:rPr lang="en-US" sz="6600" dirty="0" smtClean="0"/>
              <a:t>campuses</a:t>
            </a:r>
          </a:p>
          <a:p>
            <a:endParaRPr lang="en-US" sz="6600" dirty="0"/>
          </a:p>
          <a:p>
            <a:r>
              <a:rPr lang="en-US" sz="6600" dirty="0"/>
              <a:t>$1,000 Scholarship </a:t>
            </a:r>
            <a:r>
              <a:rPr lang="en-US" sz="6600" dirty="0" smtClean="0"/>
              <a:t>Giveaway</a:t>
            </a:r>
          </a:p>
          <a:p>
            <a:endParaRPr lang="en-US" sz="6600" dirty="0"/>
          </a:p>
          <a:p>
            <a:r>
              <a:rPr lang="en-US" sz="6600" dirty="0"/>
              <a:t>FREE Scholarship </a:t>
            </a:r>
            <a:r>
              <a:rPr lang="en-US" sz="6600" dirty="0" smtClean="0"/>
              <a:t>Search</a:t>
            </a:r>
          </a:p>
          <a:p>
            <a:endParaRPr lang="en-US" sz="6600" dirty="0"/>
          </a:p>
          <a:p>
            <a:r>
              <a:rPr lang="en-US" sz="6600" dirty="0"/>
              <a:t>College Planning Newsletter</a:t>
            </a:r>
            <a:endParaRPr sz="6600" dirty="0"/>
          </a:p>
        </p:txBody>
      </p:sp>
      <p:sp>
        <p:nvSpPr>
          <p:cNvPr id="2" name="TextBox 1"/>
          <p:cNvSpPr txBox="1"/>
          <p:nvPr/>
        </p:nvSpPr>
        <p:spPr>
          <a:xfrm>
            <a:off x="13973915" y="11975565"/>
            <a:ext cx="855784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dirty="0" smtClean="0">
                <a:hlinkClick r:id="rId3"/>
              </a:rPr>
              <a:t>www.ecampustours.com</a:t>
            </a:r>
            <a:endParaRPr kumimoji="0" lang="en-US" sz="7200" b="0" i="0" u="none" strike="noStrike" cap="none" spc="0" normalizeH="0" baseline="54545" dirty="0">
              <a:ln>
                <a:noFill/>
              </a:ln>
              <a:solidFill>
                <a:srgbClr val="696B6B"/>
              </a:solidFill>
              <a:effectLst/>
              <a:uFillTx/>
              <a:sym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93" y="3858137"/>
            <a:ext cx="10068292" cy="8663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591" y="3903787"/>
            <a:ext cx="7784286" cy="13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64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r="15615"/>
          <a:stretch>
            <a:fillRect/>
          </a:stretch>
        </p:blipFill>
        <p:spPr>
          <a:xfrm>
            <a:off x="12424630" y="683235"/>
            <a:ext cx="12834937" cy="12790487"/>
          </a:xfrm>
        </p:spPr>
      </p:pic>
      <p:sp>
        <p:nvSpPr>
          <p:cNvPr id="82" name="Shape 82"/>
          <p:cNvSpPr/>
          <p:nvPr/>
        </p:nvSpPr>
        <p:spPr>
          <a:xfrm>
            <a:off x="1735868" y="1456568"/>
            <a:ext cx="11628440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Make the Most of Your </a:t>
            </a:r>
            <a:r>
              <a:rPr lang="en-US" dirty="0"/>
              <a:t>C</a:t>
            </a:r>
            <a:r>
              <a:rPr lang="en-US" dirty="0" smtClean="0"/>
              <a:t>ampus Visit</a:t>
            </a:r>
            <a:endParaRPr dirty="0"/>
          </a:p>
        </p:txBody>
      </p:sp>
      <p:sp>
        <p:nvSpPr>
          <p:cNvPr id="83" name="Shape 83"/>
          <p:cNvSpPr/>
          <p:nvPr/>
        </p:nvSpPr>
        <p:spPr>
          <a:xfrm>
            <a:off x="1822976" y="4853352"/>
            <a:ext cx="8454085" cy="8924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7200" b="1" dirty="0"/>
              <a:t>Call</a:t>
            </a:r>
            <a:r>
              <a:rPr lang="en-US" sz="7200" dirty="0"/>
              <a:t> ahead</a:t>
            </a:r>
            <a:r>
              <a:rPr lang="en-US" sz="7200" dirty="0" smtClean="0"/>
              <a:t>.</a:t>
            </a:r>
            <a:endParaRPr lang="en-US" sz="7200" dirty="0"/>
          </a:p>
          <a:p>
            <a:r>
              <a:rPr lang="en-US" sz="7200" b="1" dirty="0"/>
              <a:t>Take</a:t>
            </a:r>
            <a:r>
              <a:rPr lang="en-US" sz="7200" dirty="0"/>
              <a:t> notes</a:t>
            </a:r>
            <a:r>
              <a:rPr lang="en-US" sz="7200" dirty="0" smtClean="0"/>
              <a:t>.</a:t>
            </a:r>
            <a:endParaRPr lang="en-US" sz="7200" dirty="0"/>
          </a:p>
          <a:p>
            <a:r>
              <a:rPr lang="en-US" sz="7200" b="1" dirty="0"/>
              <a:t>Visit</a:t>
            </a:r>
            <a:r>
              <a:rPr lang="en-US" sz="7200" dirty="0"/>
              <a:t> residence halls.</a:t>
            </a:r>
          </a:p>
          <a:p>
            <a:r>
              <a:rPr lang="en-US" sz="7200" b="1" dirty="0"/>
              <a:t>Talk</a:t>
            </a:r>
            <a:r>
              <a:rPr lang="en-US" sz="7200" dirty="0"/>
              <a:t> to current students.</a:t>
            </a:r>
          </a:p>
          <a:p>
            <a:r>
              <a:rPr lang="en-US" sz="7200" b="1" dirty="0"/>
              <a:t>Meet</a:t>
            </a:r>
            <a:r>
              <a:rPr lang="en-US" sz="7200" dirty="0"/>
              <a:t> with the faculty.</a:t>
            </a:r>
          </a:p>
          <a:p>
            <a:r>
              <a:rPr lang="en-US" sz="7200" b="1" dirty="0"/>
              <a:t>Sit</a:t>
            </a:r>
            <a:r>
              <a:rPr lang="en-US" sz="7200" dirty="0"/>
              <a:t> in on a class.</a:t>
            </a:r>
          </a:p>
          <a:p>
            <a:r>
              <a:rPr lang="en-US" sz="7200" b="1" dirty="0"/>
              <a:t>Ask</a:t>
            </a:r>
            <a:r>
              <a:rPr lang="en-US" sz="7200" dirty="0"/>
              <a:t> questions.</a:t>
            </a:r>
          </a:p>
          <a:p>
            <a:r>
              <a:rPr lang="en-US" sz="4400" dirty="0" smtClean="0"/>
              <a:t>	</a:t>
            </a:r>
            <a:r>
              <a:rPr lang="en-US" sz="6000" dirty="0" smtClean="0"/>
              <a:t>- Cost </a:t>
            </a:r>
            <a:r>
              <a:rPr lang="en-US" sz="6000" dirty="0"/>
              <a:t>of </a:t>
            </a:r>
            <a:r>
              <a:rPr lang="en-US" sz="6000" dirty="0" smtClean="0"/>
              <a:t>attendance</a:t>
            </a:r>
            <a:r>
              <a:rPr lang="en-US" sz="6000" dirty="0"/>
              <a:t>?</a:t>
            </a:r>
          </a:p>
          <a:p>
            <a:r>
              <a:rPr lang="en-US" sz="6000" dirty="0"/>
              <a:t>	</a:t>
            </a:r>
            <a:r>
              <a:rPr lang="en-US" sz="6000" dirty="0" smtClean="0"/>
              <a:t>- Housing </a:t>
            </a:r>
            <a:r>
              <a:rPr lang="en-US" sz="6000" dirty="0"/>
              <a:t>policy?</a:t>
            </a:r>
          </a:p>
          <a:p>
            <a:r>
              <a:rPr lang="en-US" sz="6000" dirty="0"/>
              <a:t>	</a:t>
            </a:r>
            <a:r>
              <a:rPr lang="en-US" sz="6000" dirty="0" smtClean="0"/>
              <a:t>- Scholarships </a:t>
            </a:r>
            <a:r>
              <a:rPr lang="en-US" sz="6000" dirty="0"/>
              <a:t>&amp; financial aid?</a:t>
            </a:r>
          </a:p>
          <a:p>
            <a:r>
              <a:rPr lang="en-US" sz="6000" dirty="0"/>
              <a:t>	</a:t>
            </a:r>
            <a:r>
              <a:rPr lang="en-US" sz="6000" dirty="0" smtClean="0"/>
              <a:t>- Activities </a:t>
            </a:r>
            <a:r>
              <a:rPr lang="en-US" sz="6000" dirty="0"/>
              <a:t>&amp; social groups?</a:t>
            </a:r>
          </a:p>
          <a:p>
            <a:r>
              <a:rPr lang="en-US" sz="6000" dirty="0"/>
              <a:t>	</a:t>
            </a:r>
            <a:r>
              <a:rPr lang="en-US" sz="6000" dirty="0" smtClean="0"/>
              <a:t>- Meal </a:t>
            </a:r>
            <a:r>
              <a:rPr lang="en-US" sz="6000" dirty="0"/>
              <a:t>plan?</a:t>
            </a:r>
            <a:endParaRPr sz="6000" dirty="0"/>
          </a:p>
        </p:txBody>
      </p:sp>
      <p:sp>
        <p:nvSpPr>
          <p:cNvPr id="85" name="Shape 85"/>
          <p:cNvSpPr/>
          <p:nvPr/>
        </p:nvSpPr>
        <p:spPr>
          <a:xfrm rot="19401480">
            <a:off x="13161638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 rot="18340212">
            <a:off x="13161639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539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5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222"/>
          <p:cNvGrpSpPr/>
          <p:nvPr/>
        </p:nvGrpSpPr>
        <p:grpSpPr>
          <a:xfrm>
            <a:off x="232669" y="-159044"/>
            <a:ext cx="14828709" cy="14791914"/>
            <a:chOff x="0" y="0"/>
            <a:chExt cx="14828707" cy="14791912"/>
          </a:xfrm>
        </p:grpSpPr>
        <p:sp>
          <p:nvSpPr>
            <p:cNvPr id="219" name="Shape 219"/>
            <p:cNvSpPr/>
            <p:nvPr/>
          </p:nvSpPr>
          <p:spPr>
            <a:xfrm rot="20634459">
              <a:off x="2074737" y="2151229"/>
              <a:ext cx="10678548" cy="10489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 rot="19401480">
              <a:off x="2075079" y="2151055"/>
              <a:ext cx="10678548" cy="1048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0F8A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 rot="18340212">
              <a:off x="2075079" y="2151055"/>
              <a:ext cx="10678548" cy="1048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232C6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23" name="Shape 223"/>
          <p:cNvSpPr/>
          <p:nvPr/>
        </p:nvSpPr>
        <p:spPr>
          <a:xfrm>
            <a:off x="3415005" y="5276838"/>
            <a:ext cx="9430368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1000" b="1" baseline="0">
                <a:solidFill>
                  <a:srgbClr val="292B3A"/>
                </a:solidFill>
              </a:defRPr>
            </a:pPr>
            <a:r>
              <a:rPr lang="en-US" dirty="0" smtClean="0"/>
              <a:t>Getting</a:t>
            </a:r>
            <a:r>
              <a:rPr lang="en-US" baseline="0" dirty="0" smtClean="0"/>
              <a:t> into College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7710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2546974" y="2988077"/>
            <a:ext cx="563659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4000" dirty="0" smtClean="0"/>
              <a:t>Letters of recommendation</a:t>
            </a:r>
            <a:endParaRPr sz="4000" dirty="0"/>
          </a:p>
        </p:txBody>
      </p:sp>
      <p:sp>
        <p:nvSpPr>
          <p:cNvPr id="229" name="Shape 229"/>
          <p:cNvSpPr/>
          <p:nvPr/>
        </p:nvSpPr>
        <p:spPr>
          <a:xfrm>
            <a:off x="2781435" y="10984774"/>
            <a:ext cx="540212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4000" dirty="0" smtClean="0"/>
              <a:t>Academic </a:t>
            </a:r>
            <a:r>
              <a:rPr lang="en-US" sz="4000" dirty="0" err="1" smtClean="0"/>
              <a:t>gpa</a:t>
            </a:r>
            <a:endParaRPr sz="4000" dirty="0"/>
          </a:p>
        </p:txBody>
      </p:sp>
      <p:sp>
        <p:nvSpPr>
          <p:cNvPr id="233" name="Shape 233"/>
          <p:cNvSpPr/>
          <p:nvPr/>
        </p:nvSpPr>
        <p:spPr>
          <a:xfrm>
            <a:off x="16330218" y="2988077"/>
            <a:ext cx="599052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4000" dirty="0" smtClean="0"/>
              <a:t>Extracurricular activities</a:t>
            </a:r>
            <a:endParaRPr sz="4000" dirty="0"/>
          </a:p>
        </p:txBody>
      </p:sp>
      <p:grpSp>
        <p:nvGrpSpPr>
          <p:cNvPr id="241" name="Group 241"/>
          <p:cNvGrpSpPr/>
          <p:nvPr/>
        </p:nvGrpSpPr>
        <p:grpSpPr>
          <a:xfrm>
            <a:off x="7899596" y="3696459"/>
            <a:ext cx="8040327" cy="8040328"/>
            <a:chOff x="0" y="0"/>
            <a:chExt cx="8040326" cy="8040326"/>
          </a:xfrm>
        </p:grpSpPr>
        <p:sp>
          <p:nvSpPr>
            <p:cNvPr id="238" name="Shape 238"/>
            <p:cNvSpPr/>
            <p:nvPr/>
          </p:nvSpPr>
          <p:spPr>
            <a:xfrm rot="2700000">
              <a:off x="1152132" y="1202824"/>
              <a:ext cx="5736063" cy="563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solidFill>
              <a:srgbClr val="EAECE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 rot="3969542">
              <a:off x="1152132" y="1202824"/>
              <a:ext cx="5736063" cy="563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9E57A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 rot="5781222">
              <a:off x="1152132" y="1202824"/>
              <a:ext cx="5736063" cy="563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232C6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42" name="Shape 242"/>
          <p:cNvSpPr/>
          <p:nvPr/>
        </p:nvSpPr>
        <p:spPr>
          <a:xfrm>
            <a:off x="10121346" y="5957751"/>
            <a:ext cx="4141308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6000" b="1" cap="all" spc="599" baseline="0">
                <a:solidFill>
                  <a:srgbClr val="292B3A"/>
                </a:solidFill>
              </a:defRPr>
            </a:pPr>
            <a:r>
              <a:rPr lang="en-US" sz="4000" dirty="0" smtClean="0">
                <a:solidFill>
                  <a:srgbClr val="0F8AC3"/>
                </a:solidFill>
              </a:rPr>
              <a:t>What</a:t>
            </a:r>
            <a:r>
              <a:rPr lang="en-US" sz="4000" baseline="0" dirty="0" smtClean="0">
                <a:solidFill>
                  <a:srgbClr val="0F8AC3"/>
                </a:solidFill>
              </a:rPr>
              <a:t> do colleges look for in an applicant?</a:t>
            </a:r>
            <a:endParaRPr sz="4000" dirty="0">
              <a:solidFill>
                <a:srgbClr val="0F8AC3"/>
              </a:solidFill>
            </a:endParaRPr>
          </a:p>
        </p:txBody>
      </p:sp>
      <p:sp>
        <p:nvSpPr>
          <p:cNvPr id="18" name="Shape 226"/>
          <p:cNvSpPr/>
          <p:nvPr/>
        </p:nvSpPr>
        <p:spPr>
          <a:xfrm>
            <a:off x="2558696" y="4964722"/>
            <a:ext cx="5624868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4000" dirty="0" smtClean="0"/>
              <a:t>Rigor of secondary school record</a:t>
            </a:r>
            <a:endParaRPr sz="4000" dirty="0"/>
          </a:p>
        </p:txBody>
      </p:sp>
      <p:sp>
        <p:nvSpPr>
          <p:cNvPr id="19" name="Shape 226"/>
          <p:cNvSpPr/>
          <p:nvPr/>
        </p:nvSpPr>
        <p:spPr>
          <a:xfrm>
            <a:off x="1386388" y="7590009"/>
            <a:ext cx="679717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4000" dirty="0" smtClean="0"/>
              <a:t>Character &amp; personal qualities</a:t>
            </a:r>
            <a:endParaRPr sz="4000" dirty="0"/>
          </a:p>
        </p:txBody>
      </p:sp>
      <p:sp>
        <p:nvSpPr>
          <p:cNvPr id="20" name="Shape 226"/>
          <p:cNvSpPr/>
          <p:nvPr/>
        </p:nvSpPr>
        <p:spPr>
          <a:xfrm>
            <a:off x="4586736" y="9562451"/>
            <a:ext cx="359682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4000" dirty="0" smtClean="0"/>
              <a:t>Act/sat</a:t>
            </a:r>
            <a:endParaRPr sz="4000" dirty="0"/>
          </a:p>
        </p:txBody>
      </p:sp>
      <p:sp>
        <p:nvSpPr>
          <p:cNvPr id="24" name="Shape 233"/>
          <p:cNvSpPr/>
          <p:nvPr/>
        </p:nvSpPr>
        <p:spPr>
          <a:xfrm>
            <a:off x="16330218" y="5272499"/>
            <a:ext cx="5240243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4000" dirty="0" smtClean="0"/>
              <a:t>Particular talent/ability</a:t>
            </a:r>
            <a:endParaRPr sz="4000" dirty="0"/>
          </a:p>
        </p:txBody>
      </p:sp>
      <p:sp>
        <p:nvSpPr>
          <p:cNvPr id="25" name="Shape 233"/>
          <p:cNvSpPr/>
          <p:nvPr/>
        </p:nvSpPr>
        <p:spPr>
          <a:xfrm>
            <a:off x="16330218" y="7716623"/>
            <a:ext cx="524024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4000" dirty="0" smtClean="0"/>
              <a:t>essay</a:t>
            </a:r>
            <a:endParaRPr sz="4000" dirty="0"/>
          </a:p>
        </p:txBody>
      </p:sp>
      <p:sp>
        <p:nvSpPr>
          <p:cNvPr id="26" name="Shape 233"/>
          <p:cNvSpPr/>
          <p:nvPr/>
        </p:nvSpPr>
        <p:spPr>
          <a:xfrm>
            <a:off x="16330218" y="9410812"/>
            <a:ext cx="524024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4000" dirty="0" smtClean="0"/>
              <a:t>Class rank</a:t>
            </a:r>
            <a:endParaRPr sz="4000" dirty="0"/>
          </a:p>
        </p:txBody>
      </p:sp>
      <p:sp>
        <p:nvSpPr>
          <p:cNvPr id="27" name="Shape 233"/>
          <p:cNvSpPr/>
          <p:nvPr/>
        </p:nvSpPr>
        <p:spPr>
          <a:xfrm>
            <a:off x="16330216" y="10984773"/>
            <a:ext cx="524024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4000" dirty="0" smtClean="0"/>
              <a:t>Social media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28478419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r="16534"/>
          <a:stretch>
            <a:fillRect/>
          </a:stretch>
        </p:blipFill>
        <p:spPr>
          <a:xfrm>
            <a:off x="12241213" y="988156"/>
            <a:ext cx="12833350" cy="12788900"/>
          </a:xfrm>
        </p:spPr>
      </p:pic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82" name="Shape 82"/>
          <p:cNvSpPr/>
          <p:nvPr/>
        </p:nvSpPr>
        <p:spPr>
          <a:xfrm>
            <a:off x="1735868" y="1503460"/>
            <a:ext cx="13879270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College Admissions &amp; Social Media</a:t>
            </a:r>
            <a:endParaRPr dirty="0"/>
          </a:p>
        </p:txBody>
      </p:sp>
      <p:sp>
        <p:nvSpPr>
          <p:cNvPr id="83" name="Shape 83"/>
          <p:cNvSpPr/>
          <p:nvPr/>
        </p:nvSpPr>
        <p:spPr>
          <a:xfrm>
            <a:off x="1822976" y="5298826"/>
            <a:ext cx="9946993" cy="8924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7500" dirty="0"/>
              <a:t>Use the </a:t>
            </a:r>
            <a:r>
              <a:rPr lang="en-US" sz="7500" dirty="0" smtClean="0"/>
              <a:t>“about” </a:t>
            </a:r>
            <a:r>
              <a:rPr lang="en-US" sz="7500" dirty="0"/>
              <a:t>section to your </a:t>
            </a:r>
            <a:r>
              <a:rPr lang="en-US" sz="7500" dirty="0" smtClean="0"/>
              <a:t>advantage</a:t>
            </a:r>
            <a:endParaRPr lang="en-US" sz="7500" dirty="0"/>
          </a:p>
          <a:p>
            <a:endParaRPr lang="en-US" sz="7500" dirty="0"/>
          </a:p>
          <a:p>
            <a:r>
              <a:rPr lang="en-US" sz="7500" dirty="0"/>
              <a:t>Display appropriate </a:t>
            </a:r>
            <a:r>
              <a:rPr lang="en-US" sz="7500" dirty="0" smtClean="0"/>
              <a:t>photos/videos</a:t>
            </a:r>
            <a:endParaRPr lang="en-US" sz="7500" dirty="0"/>
          </a:p>
          <a:p>
            <a:endParaRPr lang="en-US" sz="7500" dirty="0"/>
          </a:p>
          <a:p>
            <a:r>
              <a:rPr lang="en-US" sz="7500" dirty="0"/>
              <a:t>Post content </a:t>
            </a:r>
            <a:r>
              <a:rPr lang="en-US" sz="7500" dirty="0" smtClean="0"/>
              <a:t>carefully</a:t>
            </a:r>
            <a:endParaRPr lang="en-US" sz="7500" dirty="0"/>
          </a:p>
          <a:p>
            <a:endParaRPr lang="en-US" sz="7500" dirty="0"/>
          </a:p>
          <a:p>
            <a:r>
              <a:rPr lang="en-US" sz="7500" dirty="0"/>
              <a:t>Choose your “likes” and “follows” </a:t>
            </a:r>
            <a:r>
              <a:rPr lang="en-US" sz="7500" dirty="0" smtClean="0"/>
              <a:t>wisely</a:t>
            </a:r>
            <a:endParaRPr sz="7500" dirty="0"/>
          </a:p>
        </p:txBody>
      </p:sp>
      <p:sp>
        <p:nvSpPr>
          <p:cNvPr id="85" name="Shape 85"/>
          <p:cNvSpPr/>
          <p:nvPr/>
        </p:nvSpPr>
        <p:spPr>
          <a:xfrm rot="19401480">
            <a:off x="13161638" y="116128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 rot="18340212">
            <a:off x="13161639" y="1114395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5604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96" name="Shape 96"/>
          <p:cNvSpPr/>
          <p:nvPr/>
        </p:nvSpPr>
        <p:spPr>
          <a:xfrm>
            <a:off x="8346536" y="5466286"/>
            <a:ext cx="1043031" cy="2823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7" h="21600" extrusionOk="0">
                <a:moveTo>
                  <a:pt x="117" y="21600"/>
                </a:moveTo>
                <a:cubicBezTo>
                  <a:pt x="-443" y="17765"/>
                  <a:pt x="1019" y="13926"/>
                  <a:pt x="4417" y="10306"/>
                </a:cubicBezTo>
                <a:cubicBezTo>
                  <a:pt x="8022" y="6466"/>
                  <a:pt x="13725" y="2955"/>
                  <a:pt x="21157" y="0"/>
                </a:cubicBezTo>
              </a:path>
            </a:pathLst>
          </a:custGeom>
          <a:ln w="38100">
            <a:solidFill>
              <a:srgbClr val="A9ADA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14210506" y="4844333"/>
            <a:ext cx="1684239" cy="2326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369" y="2547"/>
                  <a:pt x="10036" y="5795"/>
                  <a:pt x="13762" y="9578"/>
                </a:cubicBezTo>
                <a:cubicBezTo>
                  <a:pt x="17345" y="13214"/>
                  <a:pt x="19999" y="17286"/>
                  <a:pt x="21600" y="21600"/>
                </a:cubicBezTo>
              </a:path>
            </a:pathLst>
          </a:custGeom>
          <a:ln w="38100">
            <a:solidFill>
              <a:srgbClr val="A9ADA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11535221" y="11623504"/>
            <a:ext cx="2137768" cy="299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36" extrusionOk="0">
                <a:moveTo>
                  <a:pt x="21600" y="0"/>
                </a:moveTo>
                <a:cubicBezTo>
                  <a:pt x="18180" y="9841"/>
                  <a:pt x="14564" y="16222"/>
                  <a:pt x="10869" y="18937"/>
                </a:cubicBezTo>
                <a:cubicBezTo>
                  <a:pt x="7246" y="21600"/>
                  <a:pt x="3585" y="20710"/>
                  <a:pt x="0" y="16296"/>
                </a:cubicBezTo>
              </a:path>
            </a:pathLst>
          </a:custGeom>
          <a:ln w="38100">
            <a:solidFill>
              <a:srgbClr val="A9ADA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9223027" y="5619529"/>
            <a:ext cx="1111003" cy="153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308" y="2771"/>
                  <a:pt x="11688" y="6162"/>
                  <a:pt x="7930" y="10033"/>
                </a:cubicBezTo>
                <a:cubicBezTo>
                  <a:pt x="4492" y="13574"/>
                  <a:pt x="1818" y="17475"/>
                  <a:pt x="0" y="21600"/>
                </a:cubicBezTo>
              </a:path>
            </a:pathLst>
          </a:custGeom>
          <a:ln w="38100">
            <a:solidFill>
              <a:srgbClr val="A9ADA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11206708" y="11037964"/>
            <a:ext cx="1457127" cy="163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34" extrusionOk="0">
                <a:moveTo>
                  <a:pt x="0" y="0"/>
                </a:moveTo>
                <a:cubicBezTo>
                  <a:pt x="3579" y="9986"/>
                  <a:pt x="7285" y="16389"/>
                  <a:pt x="11040" y="19079"/>
                </a:cubicBezTo>
                <a:cubicBezTo>
                  <a:pt x="14559" y="21600"/>
                  <a:pt x="18101" y="20844"/>
                  <a:pt x="21600" y="16825"/>
                </a:cubicBezTo>
              </a:path>
            </a:pathLst>
          </a:custGeom>
          <a:ln w="38100">
            <a:solidFill>
              <a:srgbClr val="A9ADA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14519572" y="6047311"/>
            <a:ext cx="757586" cy="1777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0649" y="17923"/>
                  <a:pt x="18525" y="14319"/>
                  <a:pt x="15285" y="10888"/>
                </a:cubicBezTo>
                <a:cubicBezTo>
                  <a:pt x="11558" y="6940"/>
                  <a:pt x="6400" y="3266"/>
                  <a:pt x="0" y="0"/>
                </a:cubicBezTo>
              </a:path>
            </a:pathLst>
          </a:custGeom>
          <a:ln w="38100">
            <a:solidFill>
              <a:srgbClr val="A9ADA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 rot="10800000">
            <a:off x="6837831" y="7786401"/>
            <a:ext cx="4409138" cy="433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 rot="10800000">
            <a:off x="13137032" y="7786401"/>
            <a:ext cx="4409138" cy="433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9951147" y="3392201"/>
            <a:ext cx="4409138" cy="433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15764533" y="3239839"/>
            <a:ext cx="359682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5400" dirty="0" smtClean="0"/>
              <a:t>ask</a:t>
            </a:r>
            <a:endParaRPr sz="5400" dirty="0"/>
          </a:p>
        </p:txBody>
      </p:sp>
      <p:sp>
        <p:nvSpPr>
          <p:cNvPr id="109" name="Shape 109"/>
          <p:cNvSpPr/>
          <p:nvPr/>
        </p:nvSpPr>
        <p:spPr>
          <a:xfrm>
            <a:off x="18252524" y="8543113"/>
            <a:ext cx="359682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5400" dirty="0" smtClean="0"/>
              <a:t>check</a:t>
            </a:r>
            <a:endParaRPr sz="5400" dirty="0"/>
          </a:p>
        </p:txBody>
      </p:sp>
      <p:sp>
        <p:nvSpPr>
          <p:cNvPr id="112" name="Shape 112"/>
          <p:cNvSpPr/>
          <p:nvPr/>
        </p:nvSpPr>
        <p:spPr>
          <a:xfrm>
            <a:off x="1732094" y="6007423"/>
            <a:ext cx="564676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sz="5400" dirty="0" smtClean="0"/>
              <a:t>retake</a:t>
            </a:r>
            <a:endParaRPr sz="5400" dirty="0"/>
          </a:p>
        </p:txBody>
      </p:sp>
      <p:sp>
        <p:nvSpPr>
          <p:cNvPr id="113" name="Shape 113"/>
          <p:cNvSpPr/>
          <p:nvPr/>
        </p:nvSpPr>
        <p:spPr>
          <a:xfrm>
            <a:off x="1732094" y="7247529"/>
            <a:ext cx="5646763" cy="178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r"/>
          </a:lstStyle>
          <a:p>
            <a:r>
              <a:rPr lang="en-US" sz="5400" dirty="0" smtClean="0"/>
              <a:t>during </a:t>
            </a:r>
            <a:r>
              <a:rPr lang="en-US" sz="5400" dirty="0"/>
              <a:t>senior year</a:t>
            </a:r>
          </a:p>
          <a:p>
            <a:r>
              <a:rPr lang="en-US" sz="5400" dirty="0" smtClean="0">
                <a:solidFill>
                  <a:srgbClr val="0F8AC3"/>
                </a:solidFill>
                <a:hlinkClick r:id="rId2"/>
              </a:rPr>
              <a:t>www.act.org</a:t>
            </a:r>
            <a:endParaRPr lang="en-US" sz="5400" dirty="0">
              <a:solidFill>
                <a:srgbClr val="0F8AC3"/>
              </a:solidFill>
            </a:endParaRPr>
          </a:p>
          <a:p>
            <a:r>
              <a:rPr lang="en-US" sz="5400" dirty="0">
                <a:solidFill>
                  <a:srgbClr val="0F8AC3"/>
                </a:solidFill>
                <a:hlinkClick r:id="rId3"/>
              </a:rPr>
              <a:t>www.collegeboard.org</a:t>
            </a:r>
            <a:endParaRPr sz="5400" dirty="0">
              <a:solidFill>
                <a:srgbClr val="0F8AC3"/>
              </a:solidFill>
            </a:endParaRPr>
          </a:p>
        </p:txBody>
      </p:sp>
      <p:grpSp>
        <p:nvGrpSpPr>
          <p:cNvPr id="116" name="Group 116"/>
          <p:cNvGrpSpPr/>
          <p:nvPr/>
        </p:nvGrpSpPr>
        <p:grpSpPr>
          <a:xfrm>
            <a:off x="9997221" y="3938804"/>
            <a:ext cx="4316989" cy="2150594"/>
            <a:chOff x="0" y="0"/>
            <a:chExt cx="4316988" cy="2150593"/>
          </a:xfrm>
        </p:grpSpPr>
        <p:sp>
          <p:nvSpPr>
            <p:cNvPr id="114" name="Shape 114"/>
            <p:cNvSpPr/>
            <p:nvPr/>
          </p:nvSpPr>
          <p:spPr>
            <a:xfrm>
              <a:off x="396364" y="1528293"/>
              <a:ext cx="3524260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3000" b="1" cap="all" spc="299" baseline="0">
                  <a:solidFill>
                    <a:srgbClr val="FFFFFF"/>
                  </a:solidFill>
                </a:defRPr>
              </a:lvl1pPr>
            </a:lstStyle>
            <a:p>
              <a:r>
                <a:t>STEP</a:t>
              </a:r>
            </a:p>
          </p:txBody>
        </p:sp>
        <p:sp>
          <p:nvSpPr>
            <p:cNvPr id="115" name="Shape 115"/>
            <p:cNvSpPr/>
            <p:nvPr/>
          </p:nvSpPr>
          <p:spPr>
            <a:xfrm>
              <a:off x="0" y="0"/>
              <a:ext cx="4316989" cy="165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9000" cap="all" baseline="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01</a:t>
              </a: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13183105" y="8776347"/>
            <a:ext cx="4316989" cy="2150594"/>
            <a:chOff x="0" y="0"/>
            <a:chExt cx="4316988" cy="2150593"/>
          </a:xfrm>
        </p:grpSpPr>
        <p:sp>
          <p:nvSpPr>
            <p:cNvPr id="117" name="Shape 117"/>
            <p:cNvSpPr/>
            <p:nvPr/>
          </p:nvSpPr>
          <p:spPr>
            <a:xfrm>
              <a:off x="396364" y="1528293"/>
              <a:ext cx="3524260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3000" b="1" cap="all" spc="299" baseline="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STEP</a:t>
              </a:r>
            </a:p>
          </p:txBody>
        </p:sp>
        <p:sp>
          <p:nvSpPr>
            <p:cNvPr id="118" name="Shape 118"/>
            <p:cNvSpPr/>
            <p:nvPr/>
          </p:nvSpPr>
          <p:spPr>
            <a:xfrm>
              <a:off x="0" y="0"/>
              <a:ext cx="4316989" cy="165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9000" cap="all" baseline="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02</a:t>
              </a:r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6883906" y="8776346"/>
            <a:ext cx="4316989" cy="2150594"/>
            <a:chOff x="0" y="0"/>
            <a:chExt cx="4316988" cy="2150593"/>
          </a:xfrm>
        </p:grpSpPr>
        <p:sp>
          <p:nvSpPr>
            <p:cNvPr id="120" name="Shape 120"/>
            <p:cNvSpPr/>
            <p:nvPr/>
          </p:nvSpPr>
          <p:spPr>
            <a:xfrm>
              <a:off x="396364" y="1528293"/>
              <a:ext cx="3524260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3000" b="1" cap="all" spc="299" baseline="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STEP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0" y="0"/>
              <a:ext cx="4316989" cy="165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9000" cap="all" baseline="0">
                  <a:solidFill>
                    <a:srgbClr val="FFFFFF"/>
                  </a:solidFill>
                </a:defRPr>
              </a:lvl1pPr>
            </a:lstStyle>
            <a:p>
              <a:r>
                <a:t>03</a:t>
              </a:r>
            </a:p>
          </p:txBody>
        </p:sp>
      </p:grpSp>
      <p:sp>
        <p:nvSpPr>
          <p:cNvPr id="30" name="Shape 113"/>
          <p:cNvSpPr/>
          <p:nvPr/>
        </p:nvSpPr>
        <p:spPr>
          <a:xfrm>
            <a:off x="15764533" y="4562740"/>
            <a:ext cx="5646763" cy="178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r"/>
          </a:lstStyle>
          <a:p>
            <a:pPr algn="l"/>
            <a:r>
              <a:rPr lang="en-US" sz="5400" dirty="0" smtClean="0"/>
              <a:t>the </a:t>
            </a:r>
            <a:r>
              <a:rPr lang="en-US" sz="5400" dirty="0"/>
              <a:t>Admissions Office about details (which test to take, what score you need, etc.)</a:t>
            </a:r>
            <a:endParaRPr sz="5400" dirty="0"/>
          </a:p>
        </p:txBody>
      </p:sp>
      <p:sp>
        <p:nvSpPr>
          <p:cNvPr id="31" name="Shape 113"/>
          <p:cNvSpPr/>
          <p:nvPr/>
        </p:nvSpPr>
        <p:spPr>
          <a:xfrm>
            <a:off x="18239871" y="9779682"/>
            <a:ext cx="4402371" cy="178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r"/>
          </a:lstStyle>
          <a:p>
            <a:pPr algn="l"/>
            <a:r>
              <a:rPr lang="en-US" sz="5400" dirty="0" smtClean="0"/>
              <a:t>with </a:t>
            </a:r>
            <a:r>
              <a:rPr lang="en-US" sz="5400" dirty="0"/>
              <a:t>the school counseling office for registration packets and dates</a:t>
            </a:r>
            <a:endParaRPr sz="5400" dirty="0"/>
          </a:p>
        </p:txBody>
      </p:sp>
      <p:sp>
        <p:nvSpPr>
          <p:cNvPr id="29" name="Shape 60"/>
          <p:cNvSpPr/>
          <p:nvPr/>
        </p:nvSpPr>
        <p:spPr>
          <a:xfrm>
            <a:off x="2258756" y="1367967"/>
            <a:ext cx="1820973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Entrance Exams: ACT &amp; SAT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9166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r="14668"/>
          <a:stretch>
            <a:fillRect/>
          </a:stretch>
        </p:blipFill>
        <p:spPr>
          <a:xfrm>
            <a:off x="12287250" y="784225"/>
            <a:ext cx="12834938" cy="12788900"/>
          </a:xfrm>
        </p:spPr>
      </p:pic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82" name="Shape 82"/>
          <p:cNvSpPr/>
          <p:nvPr/>
        </p:nvSpPr>
        <p:spPr>
          <a:xfrm>
            <a:off x="1735868" y="2119013"/>
            <a:ext cx="1162844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The Application</a:t>
            </a:r>
            <a:endParaRPr dirty="0"/>
          </a:p>
        </p:txBody>
      </p:sp>
      <p:sp>
        <p:nvSpPr>
          <p:cNvPr id="83" name="Shape 83"/>
          <p:cNvSpPr/>
          <p:nvPr/>
        </p:nvSpPr>
        <p:spPr>
          <a:xfrm>
            <a:off x="1822976" y="4548554"/>
            <a:ext cx="9946993" cy="8924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7200" dirty="0"/>
              <a:t>Deadlines as early as </a:t>
            </a:r>
            <a:r>
              <a:rPr lang="en-US" sz="7200" b="1" dirty="0"/>
              <a:t>November </a:t>
            </a:r>
            <a:r>
              <a:rPr lang="en-US" sz="7200" b="1" dirty="0" smtClean="0"/>
              <a:t>1</a:t>
            </a:r>
          </a:p>
          <a:p>
            <a:endParaRPr lang="en-US" sz="2400" dirty="0"/>
          </a:p>
          <a:p>
            <a:r>
              <a:rPr lang="en-US" sz="7200" dirty="0"/>
              <a:t>Varies depending on </a:t>
            </a:r>
            <a:r>
              <a:rPr lang="en-US" sz="7200" dirty="0" smtClean="0"/>
              <a:t>school</a:t>
            </a:r>
          </a:p>
          <a:p>
            <a:endParaRPr lang="en-US" sz="2400" dirty="0"/>
          </a:p>
          <a:p>
            <a:r>
              <a:rPr lang="en-US" sz="7200" dirty="0"/>
              <a:t>Available </a:t>
            </a:r>
            <a:r>
              <a:rPr lang="en-US" sz="7200" dirty="0" smtClean="0"/>
              <a:t>online</a:t>
            </a:r>
          </a:p>
          <a:p>
            <a:endParaRPr lang="en-US" sz="2400" dirty="0"/>
          </a:p>
          <a:p>
            <a:r>
              <a:rPr lang="en-US" sz="7200" dirty="0" smtClean="0"/>
              <a:t>May include:</a:t>
            </a:r>
            <a:endParaRPr lang="en-US" sz="7200" dirty="0"/>
          </a:p>
          <a:p>
            <a:r>
              <a:rPr lang="en-US" sz="6000" dirty="0" smtClean="0"/>
              <a:t>-</a:t>
            </a:r>
            <a:r>
              <a:rPr lang="en-US" sz="6000" baseline="0" dirty="0" smtClean="0"/>
              <a:t> </a:t>
            </a:r>
            <a:r>
              <a:rPr lang="en-US" sz="6000" dirty="0" smtClean="0"/>
              <a:t>Resume</a:t>
            </a:r>
            <a:endParaRPr lang="en-US" sz="6000" dirty="0"/>
          </a:p>
          <a:p>
            <a:r>
              <a:rPr lang="en-US" sz="6000" dirty="0" smtClean="0"/>
              <a:t>- Essay</a:t>
            </a:r>
            <a:endParaRPr lang="en-US" sz="6000" dirty="0"/>
          </a:p>
          <a:p>
            <a:r>
              <a:rPr lang="en-US" sz="6000" dirty="0" smtClean="0"/>
              <a:t>- Recommendation</a:t>
            </a:r>
            <a:endParaRPr lang="en-US" sz="6000" dirty="0"/>
          </a:p>
          <a:p>
            <a:r>
              <a:rPr lang="en-US" sz="6000" dirty="0" smtClean="0"/>
              <a:t>- Test scores</a:t>
            </a:r>
            <a:endParaRPr lang="en-US" sz="6000" dirty="0"/>
          </a:p>
          <a:p>
            <a:r>
              <a:rPr lang="en-US" sz="6000" dirty="0" smtClean="0"/>
              <a:t>- Transcript</a:t>
            </a:r>
            <a:endParaRPr sz="6000" dirty="0"/>
          </a:p>
        </p:txBody>
      </p:sp>
      <p:sp>
        <p:nvSpPr>
          <p:cNvPr id="85" name="Shape 85"/>
          <p:cNvSpPr/>
          <p:nvPr/>
        </p:nvSpPr>
        <p:spPr>
          <a:xfrm rot="19401480">
            <a:off x="13161638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 rot="18340212">
            <a:off x="13161639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355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r="27455"/>
          <a:stretch>
            <a:fillRect/>
          </a:stretch>
        </p:blipFill>
        <p:spPr>
          <a:xfrm rot="1557602">
            <a:off x="-2811463" y="720725"/>
            <a:ext cx="12833351" cy="12788900"/>
          </a:xfrm>
        </p:spPr>
      </p:pic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661035" y="2246596"/>
            <a:ext cx="9430369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Other Applications</a:t>
            </a:r>
            <a:endParaRPr dirty="0"/>
          </a:p>
        </p:txBody>
      </p:sp>
      <p:sp>
        <p:nvSpPr>
          <p:cNvPr id="271" name="Shape 271"/>
          <p:cNvSpPr/>
          <p:nvPr/>
        </p:nvSpPr>
        <p:spPr>
          <a:xfrm>
            <a:off x="13701252" y="5776428"/>
            <a:ext cx="8403374" cy="629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7200" dirty="0"/>
              <a:t>Housing</a:t>
            </a:r>
          </a:p>
          <a:p>
            <a:r>
              <a:rPr lang="en-US" sz="7200" dirty="0"/>
              <a:t>Scholarships</a:t>
            </a:r>
          </a:p>
          <a:p>
            <a:r>
              <a:rPr lang="en-US" sz="7200" dirty="0"/>
              <a:t>Special programs</a:t>
            </a:r>
          </a:p>
          <a:p>
            <a:endParaRPr lang="en-US" sz="7200" dirty="0"/>
          </a:p>
          <a:p>
            <a:r>
              <a:rPr lang="en-US" sz="8000" b="1" dirty="0"/>
              <a:t>Don’t forget:</a:t>
            </a:r>
          </a:p>
          <a:p>
            <a:r>
              <a:rPr lang="en-US" sz="7200" dirty="0" smtClean="0"/>
              <a:t>- Application </a:t>
            </a:r>
            <a:r>
              <a:rPr lang="en-US" sz="7200" dirty="0"/>
              <a:t>fee or fee waiver</a:t>
            </a:r>
          </a:p>
          <a:p>
            <a:r>
              <a:rPr lang="en-US" sz="7200" dirty="0" smtClean="0"/>
              <a:t>- Additional </a:t>
            </a:r>
            <a:r>
              <a:rPr lang="en-US" sz="7200" dirty="0"/>
              <a:t>transcripts</a:t>
            </a:r>
          </a:p>
          <a:p>
            <a:r>
              <a:rPr lang="en-US" sz="7200" dirty="0" smtClean="0"/>
              <a:t>- Deadlines</a:t>
            </a:r>
            <a:endParaRPr sz="7200" dirty="0"/>
          </a:p>
        </p:txBody>
      </p:sp>
      <p:sp>
        <p:nvSpPr>
          <p:cNvPr id="273" name="Shape 273"/>
          <p:cNvSpPr/>
          <p:nvPr/>
        </p:nvSpPr>
        <p:spPr>
          <a:xfrm rot="20962201">
            <a:off x="-2135157" y="1548604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 rot="19900933">
            <a:off x="-2135157" y="1618942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685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142" name="Group 142"/>
          <p:cNvGrpSpPr/>
          <p:nvPr/>
        </p:nvGrpSpPr>
        <p:grpSpPr>
          <a:xfrm>
            <a:off x="14689968" y="3117285"/>
            <a:ext cx="14828268" cy="14809856"/>
            <a:chOff x="0" y="0"/>
            <a:chExt cx="14828266" cy="14809855"/>
          </a:xfrm>
        </p:grpSpPr>
        <p:sp>
          <p:nvSpPr>
            <p:cNvPr id="140" name="Shape 140"/>
            <p:cNvSpPr/>
            <p:nvPr/>
          </p:nvSpPr>
          <p:spPr>
            <a:xfrm rot="17293052">
              <a:off x="2115275" y="2199728"/>
              <a:ext cx="10597716" cy="1041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EAECE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 rot="19139112">
              <a:off x="2115275" y="2199728"/>
              <a:ext cx="10597716" cy="1041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EAECE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2545921" y="5828083"/>
            <a:ext cx="4165705" cy="6012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5400" dirty="0"/>
              <a:t>From crafting a creative essay to lining up stellar recommendations, you will have to put a lot of work into your </a:t>
            </a:r>
            <a:r>
              <a:rPr lang="en-US" sz="5400" dirty="0" smtClean="0"/>
              <a:t>applications. </a:t>
            </a:r>
            <a:r>
              <a:rPr lang="en-US" sz="5400" dirty="0"/>
              <a:t>Avoid procrastination in order to submit </a:t>
            </a:r>
            <a:r>
              <a:rPr lang="en-US" sz="5400" dirty="0" smtClean="0"/>
              <a:t>impressive </a:t>
            </a:r>
            <a:r>
              <a:rPr lang="en-US" sz="5400" dirty="0"/>
              <a:t>applications.</a:t>
            </a:r>
            <a:endParaRPr sz="5400" dirty="0"/>
          </a:p>
        </p:txBody>
      </p:sp>
      <p:sp>
        <p:nvSpPr>
          <p:cNvPr id="146" name="Shape 146"/>
          <p:cNvSpPr/>
          <p:nvPr/>
        </p:nvSpPr>
        <p:spPr>
          <a:xfrm>
            <a:off x="2545921" y="2563947"/>
            <a:ext cx="5333095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FF8D09"/>
                </a:solidFill>
              </a:defRPr>
            </a:lvl1pPr>
          </a:lstStyle>
          <a:p>
            <a:r>
              <a:rPr lang="en-US" dirty="0" smtClean="0">
                <a:solidFill>
                  <a:srgbClr val="232C64"/>
                </a:solidFill>
              </a:rPr>
              <a:t>Don’t Wait</a:t>
            </a:r>
            <a:endParaRPr dirty="0">
              <a:solidFill>
                <a:srgbClr val="232C64"/>
              </a:solidFill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9356871" y="2563946"/>
            <a:ext cx="5333095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BECD3F"/>
                </a:solidFill>
              </a:defRPr>
            </a:lvl1pPr>
          </a:lstStyle>
          <a:p>
            <a:r>
              <a:rPr lang="en-US" dirty="0" smtClean="0">
                <a:solidFill>
                  <a:srgbClr val="0F8AC3"/>
                </a:solidFill>
              </a:rPr>
              <a:t>Apply Early</a:t>
            </a:r>
            <a:endParaRPr dirty="0">
              <a:solidFill>
                <a:srgbClr val="0F8AC3"/>
              </a:solidFill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16200719" y="2563948"/>
            <a:ext cx="6163763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A7B32A"/>
                </a:solidFill>
              </a:defRPr>
            </a:lvl1pPr>
          </a:lstStyle>
          <a:p>
            <a:r>
              <a:rPr lang="en-US" dirty="0" smtClean="0">
                <a:solidFill>
                  <a:srgbClr val="9E57A3"/>
                </a:solidFill>
              </a:rPr>
              <a:t>Meet All Deadlines</a:t>
            </a:r>
            <a:endParaRPr dirty="0">
              <a:solidFill>
                <a:srgbClr val="9E57A3"/>
              </a:solidFill>
            </a:endParaRPr>
          </a:p>
        </p:txBody>
      </p:sp>
      <p:sp>
        <p:nvSpPr>
          <p:cNvPr id="21" name="Shape 145"/>
          <p:cNvSpPr/>
          <p:nvPr/>
        </p:nvSpPr>
        <p:spPr>
          <a:xfrm>
            <a:off x="9356871" y="5828082"/>
            <a:ext cx="4165705" cy="692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5400" dirty="0"/>
              <a:t>Don’t wait until the last minute to submit your applications. </a:t>
            </a:r>
            <a:r>
              <a:rPr lang="en-US" sz="5400" dirty="0" smtClean="0"/>
              <a:t>Rushing to meet the deadlines displays to college admissions officers that you possess poor time management skills or that you may be unmotivated.</a:t>
            </a:r>
            <a:r>
              <a:rPr lang="en-US" sz="3200" baseline="0" dirty="0" smtClean="0"/>
              <a:t> </a:t>
            </a:r>
            <a:endParaRPr sz="3200" dirty="0"/>
          </a:p>
        </p:txBody>
      </p:sp>
      <p:sp>
        <p:nvSpPr>
          <p:cNvPr id="22" name="Shape 145"/>
          <p:cNvSpPr/>
          <p:nvPr/>
        </p:nvSpPr>
        <p:spPr>
          <a:xfrm>
            <a:off x="16200719" y="5828083"/>
            <a:ext cx="4165705" cy="7887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5400" dirty="0"/>
              <a:t>After you have researched and made a list of your deadlines, you should organize them by date so you will know which ones take priority. Use a </a:t>
            </a:r>
            <a:r>
              <a:rPr lang="en-US" sz="5400" dirty="0" smtClean="0"/>
              <a:t>planner </a:t>
            </a:r>
            <a:r>
              <a:rPr lang="en-US" sz="5400" dirty="0"/>
              <a:t>or a calendar </a:t>
            </a:r>
            <a:r>
              <a:rPr lang="en-US" sz="5400" dirty="0" smtClean="0"/>
              <a:t>for </a:t>
            </a:r>
            <a:r>
              <a:rPr lang="en-US" sz="5400" dirty="0"/>
              <a:t>easy management of your deadlines.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0650024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-26668" y="-11156"/>
            <a:ext cx="6237775" cy="290161"/>
          </a:xfrm>
          <a:prstGeom prst="rect">
            <a:avLst/>
          </a:pr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6094057" y="-11156"/>
            <a:ext cx="6237775" cy="290161"/>
          </a:xfrm>
          <a:prstGeom prst="rect">
            <a:avLst/>
          </a:pr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12200449" y="-11156"/>
            <a:ext cx="6103829" cy="290161"/>
          </a:xfrm>
          <a:prstGeom prst="rect">
            <a:avLst/>
          </a:pr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18306840" y="-11156"/>
            <a:ext cx="6103829" cy="290161"/>
          </a:xfrm>
          <a:prstGeom prst="rect">
            <a:avLst/>
          </a:prstGeom>
          <a:solidFill>
            <a:srgbClr val="6263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" name="Shape 60"/>
          <p:cNvSpPr/>
          <p:nvPr/>
        </p:nvSpPr>
        <p:spPr>
          <a:xfrm>
            <a:off x="2258757" y="1455794"/>
            <a:ext cx="17154658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What is YOUR plan after high </a:t>
            </a:r>
            <a:r>
              <a:rPr lang="en-US" dirty="0"/>
              <a:t>s</a:t>
            </a:r>
            <a:r>
              <a:rPr lang="en-US" dirty="0" smtClean="0"/>
              <a:t>chool?</a:t>
            </a:r>
            <a:endParaRPr dirty="0"/>
          </a:p>
        </p:txBody>
      </p:sp>
      <p:pic>
        <p:nvPicPr>
          <p:cNvPr id="2" name="vUkO6Gh3w6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76962" y="4275992"/>
            <a:ext cx="14781496" cy="831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8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3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222"/>
          <p:cNvGrpSpPr/>
          <p:nvPr/>
        </p:nvGrpSpPr>
        <p:grpSpPr>
          <a:xfrm>
            <a:off x="232669" y="-159044"/>
            <a:ext cx="14828709" cy="14791914"/>
            <a:chOff x="0" y="0"/>
            <a:chExt cx="14828707" cy="14791912"/>
          </a:xfrm>
        </p:grpSpPr>
        <p:sp>
          <p:nvSpPr>
            <p:cNvPr id="219" name="Shape 219"/>
            <p:cNvSpPr/>
            <p:nvPr/>
          </p:nvSpPr>
          <p:spPr>
            <a:xfrm rot="20634459">
              <a:off x="2074737" y="2151229"/>
              <a:ext cx="10678548" cy="10489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 rot="19401480">
              <a:off x="2075079" y="2151055"/>
              <a:ext cx="10678548" cy="1048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0F8A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 rot="18340212">
              <a:off x="2075079" y="2151055"/>
              <a:ext cx="10678548" cy="1048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232C6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23" name="Shape 223"/>
          <p:cNvSpPr/>
          <p:nvPr/>
        </p:nvSpPr>
        <p:spPr>
          <a:xfrm>
            <a:off x="3696357" y="5276838"/>
            <a:ext cx="9430368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1000" b="1" baseline="0">
                <a:solidFill>
                  <a:srgbClr val="292B3A"/>
                </a:solidFill>
              </a:defRPr>
            </a:pPr>
            <a:r>
              <a:rPr lang="en-US" dirty="0" smtClean="0"/>
              <a:t>Paying</a:t>
            </a:r>
            <a:r>
              <a:rPr lang="en-US" baseline="0" dirty="0" smtClean="0"/>
              <a:t> for School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2489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0" r="20960"/>
          <a:stretch>
            <a:fillRect/>
          </a:stretch>
        </p:blipFill>
        <p:spPr>
          <a:xfrm>
            <a:off x="0" y="-25400"/>
            <a:ext cx="10693400" cy="13750925"/>
          </a:xfrm>
          <a:custGeom>
            <a:avLst/>
            <a:gdLst>
              <a:gd name="connsiteX0" fmla="*/ 0 w 6946995"/>
              <a:gd name="connsiteY0" fmla="*/ 0 h 13741401"/>
              <a:gd name="connsiteX1" fmla="*/ 6946995 w 6946995"/>
              <a:gd name="connsiteY1" fmla="*/ 0 h 13741401"/>
              <a:gd name="connsiteX2" fmla="*/ 6946995 w 6946995"/>
              <a:gd name="connsiteY2" fmla="*/ 13741401 h 13741401"/>
              <a:gd name="connsiteX3" fmla="*/ 0 w 6946995"/>
              <a:gd name="connsiteY3" fmla="*/ 13741401 h 13741401"/>
              <a:gd name="connsiteX4" fmla="*/ 0 w 6946995"/>
              <a:gd name="connsiteY4" fmla="*/ 0 h 13741401"/>
              <a:gd name="connsiteX0" fmla="*/ 0 w 10693371"/>
              <a:gd name="connsiteY0" fmla="*/ 0 h 13741401"/>
              <a:gd name="connsiteX1" fmla="*/ 10693371 w 10693371"/>
              <a:gd name="connsiteY1" fmla="*/ 8878 h 13741401"/>
              <a:gd name="connsiteX2" fmla="*/ 6946995 w 10693371"/>
              <a:gd name="connsiteY2" fmla="*/ 13741401 h 13741401"/>
              <a:gd name="connsiteX3" fmla="*/ 0 w 10693371"/>
              <a:gd name="connsiteY3" fmla="*/ 13741401 h 13741401"/>
              <a:gd name="connsiteX4" fmla="*/ 0 w 10693371"/>
              <a:gd name="connsiteY4" fmla="*/ 0 h 13741401"/>
              <a:gd name="connsiteX0" fmla="*/ 0 w 10693371"/>
              <a:gd name="connsiteY0" fmla="*/ 0 h 13750279"/>
              <a:gd name="connsiteX1" fmla="*/ 10693371 w 10693371"/>
              <a:gd name="connsiteY1" fmla="*/ 8878 h 13750279"/>
              <a:gd name="connsiteX2" fmla="*/ 6902607 w 10693371"/>
              <a:gd name="connsiteY2" fmla="*/ 13750279 h 13750279"/>
              <a:gd name="connsiteX3" fmla="*/ 0 w 10693371"/>
              <a:gd name="connsiteY3" fmla="*/ 13741401 h 13750279"/>
              <a:gd name="connsiteX4" fmla="*/ 0 w 10693371"/>
              <a:gd name="connsiteY4" fmla="*/ 0 h 1375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3371" h="13750279">
                <a:moveTo>
                  <a:pt x="0" y="0"/>
                </a:moveTo>
                <a:lnTo>
                  <a:pt x="10693371" y="8878"/>
                </a:lnTo>
                <a:lnTo>
                  <a:pt x="6902607" y="13750279"/>
                </a:lnTo>
                <a:lnTo>
                  <a:pt x="0" y="137414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66" name="Shape 66"/>
          <p:cNvSpPr/>
          <p:nvPr/>
        </p:nvSpPr>
        <p:spPr>
          <a:xfrm>
            <a:off x="13214373" y="3336228"/>
            <a:ext cx="9430369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How to Get Money for College </a:t>
            </a:r>
            <a:endParaRPr dirty="0"/>
          </a:p>
        </p:txBody>
      </p:sp>
      <p:sp>
        <p:nvSpPr>
          <p:cNvPr id="67" name="Shape 67"/>
          <p:cNvSpPr/>
          <p:nvPr/>
        </p:nvSpPr>
        <p:spPr>
          <a:xfrm>
            <a:off x="13333435" y="8209205"/>
            <a:ext cx="9141444" cy="443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8800" b="1" dirty="0"/>
              <a:t>Financial Aid</a:t>
            </a:r>
            <a:r>
              <a:rPr lang="en-US" sz="8800" dirty="0"/>
              <a:t> =</a:t>
            </a:r>
            <a:r>
              <a:rPr lang="en-US" sz="8800" dirty="0" smtClean="0"/>
              <a:t> </a:t>
            </a:r>
            <a:r>
              <a:rPr lang="en-US" sz="8800" dirty="0"/>
              <a:t>Money that assists students and families in funding their college education</a:t>
            </a:r>
            <a:endParaRPr sz="8800" dirty="0"/>
          </a:p>
        </p:txBody>
      </p:sp>
      <p:sp>
        <p:nvSpPr>
          <p:cNvPr id="69" name="Shape 69"/>
          <p:cNvSpPr/>
          <p:nvPr/>
        </p:nvSpPr>
        <p:spPr>
          <a:xfrm rot="20634459">
            <a:off x="3639217" y="6026257"/>
            <a:ext cx="7119733" cy="6993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 rot="2700000">
            <a:off x="6902506" y="1334039"/>
            <a:ext cx="4657156" cy="4574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 rot="8093692">
            <a:off x="2381077" y="1957135"/>
            <a:ext cx="3802254" cy="3735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4153098" y="8012132"/>
            <a:ext cx="6047814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2000" cap="all" baseline="0">
                <a:solidFill>
                  <a:srgbClr val="FFFFFF"/>
                </a:solidFill>
              </a:defRPr>
            </a:lvl1pPr>
          </a:lstStyle>
          <a:p>
            <a:r>
              <a:rPr lang="en-US" sz="14000" dirty="0" smtClean="0"/>
              <a:t>$$</a:t>
            </a:r>
            <a:endParaRPr sz="14000" dirty="0"/>
          </a:p>
        </p:txBody>
      </p:sp>
      <p:sp>
        <p:nvSpPr>
          <p:cNvPr id="74" name="Shape 74"/>
          <p:cNvSpPr/>
          <p:nvPr/>
        </p:nvSpPr>
        <p:spPr>
          <a:xfrm>
            <a:off x="7261914" y="2524167"/>
            <a:ext cx="431698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7000" cap="all" baseline="0">
                <a:solidFill>
                  <a:srgbClr val="FFFFFF"/>
                </a:solidFill>
              </a:defRPr>
            </a:lvl1pPr>
          </a:lstStyle>
          <a:p>
            <a:r>
              <a:rPr lang="en-US" sz="10000" dirty="0"/>
              <a:t>$</a:t>
            </a:r>
            <a:endParaRPr sz="10000" dirty="0"/>
          </a:p>
        </p:txBody>
      </p:sp>
    </p:spTree>
    <p:extLst>
      <p:ext uri="{BB962C8B-B14F-4D97-AF65-F5344CB8AC3E}">
        <p14:creationId xmlns:p14="http://schemas.microsoft.com/office/powerpoint/2010/main" val="2819099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60" name="Shape 60"/>
          <p:cNvSpPr/>
          <p:nvPr/>
        </p:nvSpPr>
        <p:spPr>
          <a:xfrm>
            <a:off x="2258757" y="3712567"/>
            <a:ext cx="1227785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Definition of Terms</a:t>
            </a:r>
            <a:endParaRPr dirty="0"/>
          </a:p>
        </p:txBody>
      </p:sp>
      <p:sp>
        <p:nvSpPr>
          <p:cNvPr id="61" name="Shape 61"/>
          <p:cNvSpPr/>
          <p:nvPr/>
        </p:nvSpPr>
        <p:spPr>
          <a:xfrm>
            <a:off x="2280775" y="5828995"/>
            <a:ext cx="9141444" cy="532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r>
              <a:rPr lang="en-US" sz="5400" b="1" dirty="0"/>
              <a:t>FAFSA: Free Application for Federal Student Aid</a:t>
            </a:r>
          </a:p>
          <a:p>
            <a:endParaRPr lang="en-US" sz="5400" dirty="0"/>
          </a:p>
          <a:p>
            <a:r>
              <a:rPr lang="en-US" sz="5400" b="1" dirty="0"/>
              <a:t>FSA ID: Federal Student Aid ID</a:t>
            </a:r>
          </a:p>
          <a:p>
            <a:r>
              <a:rPr lang="en-US" sz="5400" dirty="0"/>
              <a:t>The user name and password created to complete the FAFSA</a:t>
            </a:r>
          </a:p>
          <a:p>
            <a:endParaRPr lang="en-US" sz="5400" dirty="0"/>
          </a:p>
          <a:p>
            <a:r>
              <a:rPr lang="en-US" sz="5400" b="1" dirty="0"/>
              <a:t>COA: Cost of Attendance</a:t>
            </a:r>
          </a:p>
          <a:p>
            <a:r>
              <a:rPr lang="en-US" sz="5400" dirty="0"/>
              <a:t>The total amount it will cost to go to college each year (including tuition, fees, room and board, books, etc.)</a:t>
            </a:r>
            <a:endParaRPr sz="5400" dirty="0"/>
          </a:p>
        </p:txBody>
      </p:sp>
      <p:sp>
        <p:nvSpPr>
          <p:cNvPr id="7" name="Shape 61"/>
          <p:cNvSpPr/>
          <p:nvPr/>
        </p:nvSpPr>
        <p:spPr>
          <a:xfrm>
            <a:off x="13094549" y="5828995"/>
            <a:ext cx="9141444" cy="532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r>
              <a:rPr lang="en-US" sz="5400" b="1" dirty="0"/>
              <a:t>EFC: Expected Family Contribution</a:t>
            </a:r>
          </a:p>
          <a:p>
            <a:r>
              <a:rPr lang="en-US" sz="5400" dirty="0"/>
              <a:t>Estimate of a family’s ability to contribute to a year of college expenses; used to determine eligibility for financial </a:t>
            </a:r>
            <a:r>
              <a:rPr lang="en-US" sz="5400" dirty="0" smtClean="0"/>
              <a:t>aid</a:t>
            </a:r>
          </a:p>
          <a:p>
            <a:endParaRPr lang="en-US" sz="5400" dirty="0" smtClean="0"/>
          </a:p>
          <a:p>
            <a:endParaRPr lang="en-US" sz="5400" dirty="0"/>
          </a:p>
          <a:p>
            <a:r>
              <a:rPr lang="en-US" sz="5400" b="1" dirty="0"/>
              <a:t>SAR: Student Aid Report</a:t>
            </a:r>
          </a:p>
          <a:p>
            <a:r>
              <a:rPr lang="en-US" sz="5400" dirty="0"/>
              <a:t>Document that gives basic information about your eligibility for financial </a:t>
            </a:r>
            <a:r>
              <a:rPr lang="en-US" sz="5400" dirty="0" smtClean="0"/>
              <a:t>aid</a:t>
            </a:r>
          </a:p>
        </p:txBody>
      </p:sp>
      <p:sp>
        <p:nvSpPr>
          <p:cNvPr id="8" name="Shape 54"/>
          <p:cNvSpPr/>
          <p:nvPr/>
        </p:nvSpPr>
        <p:spPr>
          <a:xfrm>
            <a:off x="-26668" y="-11156"/>
            <a:ext cx="6237775" cy="290161"/>
          </a:xfrm>
          <a:prstGeom prst="rect">
            <a:avLst/>
          </a:pr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Shape 55"/>
          <p:cNvSpPr/>
          <p:nvPr/>
        </p:nvSpPr>
        <p:spPr>
          <a:xfrm>
            <a:off x="6094057" y="-11156"/>
            <a:ext cx="6237775" cy="290161"/>
          </a:xfrm>
          <a:prstGeom prst="rect">
            <a:avLst/>
          </a:pr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" name="Shape 56"/>
          <p:cNvSpPr/>
          <p:nvPr/>
        </p:nvSpPr>
        <p:spPr>
          <a:xfrm>
            <a:off x="12200449" y="-11156"/>
            <a:ext cx="6103829" cy="290161"/>
          </a:xfrm>
          <a:prstGeom prst="rect">
            <a:avLst/>
          </a:pr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1" name="Shape 57"/>
          <p:cNvSpPr/>
          <p:nvPr/>
        </p:nvSpPr>
        <p:spPr>
          <a:xfrm>
            <a:off x="18306840" y="-11156"/>
            <a:ext cx="6103829" cy="290161"/>
          </a:xfrm>
          <a:prstGeom prst="rect">
            <a:avLst/>
          </a:prstGeom>
          <a:solidFill>
            <a:srgbClr val="6263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001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r="16551"/>
          <a:stretch>
            <a:fillRect/>
          </a:stretch>
        </p:blipFill>
        <p:spPr>
          <a:xfrm>
            <a:off x="12377738" y="519113"/>
            <a:ext cx="12834937" cy="12790487"/>
          </a:xfrm>
        </p:spPr>
      </p:pic>
      <p:sp>
        <p:nvSpPr>
          <p:cNvPr id="82" name="Shape 82"/>
          <p:cNvSpPr/>
          <p:nvPr/>
        </p:nvSpPr>
        <p:spPr>
          <a:xfrm>
            <a:off x="1782760" y="2089610"/>
            <a:ext cx="9430369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Apply Early for Your FSA ID</a:t>
            </a:r>
            <a:endParaRPr dirty="0"/>
          </a:p>
        </p:txBody>
      </p:sp>
      <p:sp>
        <p:nvSpPr>
          <p:cNvPr id="83" name="Shape 83"/>
          <p:cNvSpPr/>
          <p:nvPr/>
        </p:nvSpPr>
        <p:spPr>
          <a:xfrm>
            <a:off x="1822976" y="5695114"/>
            <a:ext cx="8454085" cy="312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8000" dirty="0"/>
              <a:t>Parent and student </a:t>
            </a:r>
            <a:r>
              <a:rPr lang="en-US" sz="8000" b="1" u="sng" dirty="0"/>
              <a:t>both</a:t>
            </a:r>
            <a:r>
              <a:rPr lang="en-US" sz="8000" dirty="0"/>
              <a:t> need FSA IDs to submit the </a:t>
            </a:r>
            <a:r>
              <a:rPr lang="en-US" sz="8000" dirty="0" smtClean="0"/>
              <a:t>FAFSA</a:t>
            </a:r>
          </a:p>
          <a:p>
            <a:endParaRPr lang="en-US" sz="8000" dirty="0"/>
          </a:p>
          <a:p>
            <a:r>
              <a:rPr lang="en-US" sz="8000" dirty="0"/>
              <a:t>Apply for FSA ID 1-3 days prior to FAFSA </a:t>
            </a:r>
            <a:r>
              <a:rPr lang="en-US" sz="8000" dirty="0" smtClean="0"/>
              <a:t>filing, which is available beginning </a:t>
            </a:r>
            <a:r>
              <a:rPr lang="en-US" sz="8000" b="1" dirty="0" smtClean="0"/>
              <a:t>October 1</a:t>
            </a:r>
            <a:endParaRPr sz="8000" b="1" dirty="0"/>
          </a:p>
        </p:txBody>
      </p:sp>
      <p:sp>
        <p:nvSpPr>
          <p:cNvPr id="85" name="Shape 85"/>
          <p:cNvSpPr/>
          <p:nvPr/>
        </p:nvSpPr>
        <p:spPr>
          <a:xfrm rot="19401480">
            <a:off x="13161638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 rot="18340212">
            <a:off x="13161639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659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222"/>
          <p:cNvGrpSpPr/>
          <p:nvPr/>
        </p:nvGrpSpPr>
        <p:grpSpPr>
          <a:xfrm>
            <a:off x="232669" y="-159044"/>
            <a:ext cx="14828709" cy="14791914"/>
            <a:chOff x="0" y="0"/>
            <a:chExt cx="14828707" cy="14791912"/>
          </a:xfrm>
        </p:grpSpPr>
        <p:sp>
          <p:nvSpPr>
            <p:cNvPr id="219" name="Shape 219"/>
            <p:cNvSpPr/>
            <p:nvPr/>
          </p:nvSpPr>
          <p:spPr>
            <a:xfrm rot="20634459">
              <a:off x="2074737" y="2151229"/>
              <a:ext cx="10678548" cy="10489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solidFill>
              <a:srgbClr val="232C6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 rot="19401480">
              <a:off x="2075079" y="2151055"/>
              <a:ext cx="10678548" cy="1048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9E57A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 rot="18340212">
              <a:off x="2075079" y="2151055"/>
              <a:ext cx="10678548" cy="1048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0F8A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7" name="Shape 66"/>
          <p:cNvSpPr/>
          <p:nvPr/>
        </p:nvSpPr>
        <p:spPr>
          <a:xfrm>
            <a:off x="13214373" y="1319872"/>
            <a:ext cx="9430369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Important Tips </a:t>
            </a:r>
            <a:r>
              <a:rPr lang="en-US" dirty="0"/>
              <a:t>A</a:t>
            </a:r>
            <a:r>
              <a:rPr lang="en-US" dirty="0" smtClean="0"/>
              <a:t>bout </a:t>
            </a:r>
            <a:r>
              <a:rPr lang="en-US" dirty="0"/>
              <a:t>Y</a:t>
            </a:r>
            <a:r>
              <a:rPr lang="en-US" dirty="0" smtClean="0"/>
              <a:t>our FSA ID </a:t>
            </a:r>
            <a:endParaRPr dirty="0"/>
          </a:p>
        </p:txBody>
      </p:sp>
      <p:sp>
        <p:nvSpPr>
          <p:cNvPr id="8" name="Shape 67"/>
          <p:cNvSpPr/>
          <p:nvPr/>
        </p:nvSpPr>
        <p:spPr>
          <a:xfrm>
            <a:off x="13333435" y="5888050"/>
            <a:ext cx="9141444" cy="6632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6000" dirty="0" smtClean="0"/>
              <a:t>- Email </a:t>
            </a:r>
            <a:r>
              <a:rPr lang="en-US" sz="6000" dirty="0"/>
              <a:t>address – Must know login info (your parents need a separate email as well)</a:t>
            </a:r>
          </a:p>
          <a:p>
            <a:r>
              <a:rPr lang="en-US" sz="6000" dirty="0" smtClean="0"/>
              <a:t>- Create </a:t>
            </a:r>
            <a:r>
              <a:rPr lang="en-US" sz="6000" dirty="0"/>
              <a:t>a </a:t>
            </a:r>
            <a:r>
              <a:rPr lang="en-US" sz="6000" b="1" dirty="0"/>
              <a:t>username</a:t>
            </a:r>
            <a:r>
              <a:rPr lang="en-US" sz="6000" dirty="0"/>
              <a:t> and </a:t>
            </a:r>
            <a:r>
              <a:rPr lang="en-US" sz="6000" b="1" dirty="0"/>
              <a:t>password</a:t>
            </a:r>
          </a:p>
          <a:p>
            <a:r>
              <a:rPr lang="en-US" sz="6000" dirty="0" smtClean="0"/>
              <a:t>- SSN </a:t>
            </a:r>
            <a:r>
              <a:rPr lang="en-US" sz="6000" dirty="0"/>
              <a:t>and date of birth as shown on SS card</a:t>
            </a:r>
          </a:p>
          <a:p>
            <a:r>
              <a:rPr lang="en-US" sz="6000" dirty="0" smtClean="0"/>
              <a:t>- Mailing </a:t>
            </a:r>
            <a:r>
              <a:rPr lang="en-US" sz="6000" dirty="0"/>
              <a:t>address</a:t>
            </a:r>
          </a:p>
          <a:p>
            <a:r>
              <a:rPr lang="en-US" sz="6000" dirty="0" smtClean="0"/>
              <a:t>- 4 </a:t>
            </a:r>
            <a:r>
              <a:rPr lang="en-US" sz="6000" dirty="0"/>
              <a:t>challenge questions</a:t>
            </a:r>
          </a:p>
          <a:p>
            <a:r>
              <a:rPr lang="en-US" sz="6000" dirty="0" smtClean="0"/>
              <a:t>- Register </a:t>
            </a:r>
            <a:r>
              <a:rPr lang="en-US" sz="6000" dirty="0"/>
              <a:t>your mobile phone number for account recovery using text messages</a:t>
            </a:r>
            <a:endParaRPr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90" y="3419638"/>
            <a:ext cx="6501588" cy="65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12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-26668" y="-11156"/>
            <a:ext cx="6237775" cy="290161"/>
          </a:xfrm>
          <a:prstGeom prst="rect">
            <a:avLst/>
          </a:pr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6094057" y="-11156"/>
            <a:ext cx="6237775" cy="290161"/>
          </a:xfrm>
          <a:prstGeom prst="rect">
            <a:avLst/>
          </a:pr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12200449" y="-11156"/>
            <a:ext cx="6103829" cy="290161"/>
          </a:xfrm>
          <a:prstGeom prst="rect">
            <a:avLst/>
          </a:pr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18306840" y="-11156"/>
            <a:ext cx="6103829" cy="290161"/>
          </a:xfrm>
          <a:prstGeom prst="rect">
            <a:avLst/>
          </a:prstGeom>
          <a:solidFill>
            <a:srgbClr val="6263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53" y="279005"/>
            <a:ext cx="17752673" cy="1343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2121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79" name="Shape 79"/>
          <p:cNvSpPr/>
          <p:nvPr/>
        </p:nvSpPr>
        <p:spPr>
          <a:xfrm>
            <a:off x="2179243" y="1676246"/>
            <a:ext cx="9004571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Gift Aid: Scholarships &amp; Grants</a:t>
            </a:r>
            <a:endParaRPr dirty="0"/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668568995"/>
              </p:ext>
            </p:extLst>
          </p:nvPr>
        </p:nvGraphicFramePr>
        <p:xfrm>
          <a:off x="3394615" y="1168575"/>
          <a:ext cx="18575198" cy="11867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4" r="17554"/>
          <a:stretch>
            <a:fillRect/>
          </a:stretch>
        </p:blipFill>
        <p:spPr>
          <a:xfrm>
            <a:off x="12377738" y="519113"/>
            <a:ext cx="12834937" cy="12790487"/>
          </a:xfrm>
        </p:spPr>
      </p:pic>
      <p:sp>
        <p:nvSpPr>
          <p:cNvPr id="85" name="Shape 85"/>
          <p:cNvSpPr/>
          <p:nvPr/>
        </p:nvSpPr>
        <p:spPr>
          <a:xfrm rot="19401480">
            <a:off x="13161638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 rot="18340212">
            <a:off x="13161639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" name="Shape 79"/>
          <p:cNvSpPr/>
          <p:nvPr/>
        </p:nvSpPr>
        <p:spPr>
          <a:xfrm>
            <a:off x="1733769" y="1230772"/>
            <a:ext cx="10856816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dirty="0" smtClean="0"/>
              <a:t>T</a:t>
            </a:r>
            <a:r>
              <a:rPr lang="en-US" dirty="0" smtClean="0"/>
              <a:t>ennessee Hope Scholarship (Lottery)</a:t>
            </a:r>
            <a:endParaRPr dirty="0"/>
          </a:p>
        </p:txBody>
      </p:sp>
      <p:sp>
        <p:nvSpPr>
          <p:cNvPr id="9" name="Shape 77"/>
          <p:cNvSpPr/>
          <p:nvPr/>
        </p:nvSpPr>
        <p:spPr>
          <a:xfrm>
            <a:off x="1733769" y="5718926"/>
            <a:ext cx="9254733" cy="140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7200" dirty="0"/>
              <a:t>Apply by completing the FAFSA</a:t>
            </a:r>
          </a:p>
          <a:p>
            <a:r>
              <a:rPr lang="en-US" sz="7200" dirty="0">
                <a:solidFill>
                  <a:srgbClr val="0F8AC3"/>
                </a:solidFill>
              </a:rPr>
              <a:t>www.tn.gov/collegepays</a:t>
            </a:r>
            <a:endParaRPr sz="7200" dirty="0">
              <a:solidFill>
                <a:srgbClr val="0F8AC3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733769" y="7645829"/>
            <a:ext cx="9582979" cy="5741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6000" b="1" dirty="0"/>
              <a:t>4 year (Freshman &amp; Sophomore) </a:t>
            </a:r>
            <a:r>
              <a:rPr lang="en-US" sz="6000" b="1" dirty="0" smtClean="0"/>
              <a:t>–</a:t>
            </a:r>
          </a:p>
          <a:p>
            <a:r>
              <a:rPr lang="en-US" sz="6000" dirty="0" smtClean="0"/>
              <a:t>$</a:t>
            </a:r>
            <a:r>
              <a:rPr lang="en-US" sz="6000" dirty="0"/>
              <a:t>3,500/year or $1,750/semester</a:t>
            </a:r>
          </a:p>
          <a:p>
            <a:r>
              <a:rPr lang="en-US" sz="6000" b="1" dirty="0"/>
              <a:t>4 year (Junior &amp; Senior</a:t>
            </a:r>
            <a:r>
              <a:rPr lang="en-US" sz="6000" b="1" dirty="0" smtClean="0"/>
              <a:t>) – </a:t>
            </a:r>
          </a:p>
          <a:p>
            <a:r>
              <a:rPr lang="en-US" sz="6000" dirty="0" smtClean="0"/>
              <a:t>$</a:t>
            </a:r>
            <a:r>
              <a:rPr lang="en-US" sz="6000" dirty="0"/>
              <a:t>4,500/year or $2,250/semester</a:t>
            </a:r>
          </a:p>
          <a:p>
            <a:r>
              <a:rPr lang="en-US" sz="6000" b="1" dirty="0"/>
              <a:t>2 year </a:t>
            </a:r>
            <a:r>
              <a:rPr lang="en-US" sz="6000" b="1" dirty="0" smtClean="0"/>
              <a:t>–</a:t>
            </a:r>
            <a:r>
              <a:rPr lang="en-US" sz="6000" dirty="0" smtClean="0"/>
              <a:t> </a:t>
            </a:r>
            <a:r>
              <a:rPr lang="en-US" sz="6000" dirty="0"/>
              <a:t>$3,000/year or $1,500/semester</a:t>
            </a:r>
          </a:p>
          <a:p>
            <a:r>
              <a:rPr lang="en-US" sz="4800" i="1" dirty="0" smtClean="0"/>
              <a:t>Award </a:t>
            </a:r>
            <a:r>
              <a:rPr lang="en-US" sz="4800" i="1" dirty="0"/>
              <a:t>amounts are available for </a:t>
            </a:r>
            <a:r>
              <a:rPr lang="en-US" sz="4800" i="1" dirty="0" smtClean="0"/>
              <a:t>summer</a:t>
            </a:r>
          </a:p>
          <a:p>
            <a:r>
              <a:rPr lang="en-US" sz="4800" i="1" dirty="0"/>
              <a:t>e</a:t>
            </a:r>
            <a:r>
              <a:rPr lang="en-US" sz="4800" i="1" dirty="0" smtClean="0"/>
              <a:t>nrollment</a:t>
            </a:r>
          </a:p>
          <a:p>
            <a:endParaRPr lang="en-US" sz="4800" i="1" dirty="0"/>
          </a:p>
          <a:p>
            <a:r>
              <a:rPr lang="en-US" sz="5000" b="1" dirty="0" smtClean="0"/>
              <a:t>21 ACT (980 SAT) OR 3.0 weighted overall GPA</a:t>
            </a:r>
            <a:endParaRPr sz="5000" b="1" dirty="0"/>
          </a:p>
        </p:txBody>
      </p:sp>
    </p:spTree>
    <p:extLst>
      <p:ext uri="{BB962C8B-B14F-4D97-AF65-F5344CB8AC3E}">
        <p14:creationId xmlns:p14="http://schemas.microsoft.com/office/powerpoint/2010/main" val="4152655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0" r="16610"/>
          <a:stretch>
            <a:fillRect/>
          </a:stretch>
        </p:blipFill>
        <p:spPr>
          <a:xfrm rot="1557602">
            <a:off x="-2811463" y="625605"/>
            <a:ext cx="12833351" cy="12788900"/>
          </a:xfrm>
        </p:spPr>
      </p:pic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661035" y="1695424"/>
            <a:ext cx="9430369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General Assembly Merit Scholarship</a:t>
            </a:r>
            <a:endParaRPr dirty="0"/>
          </a:p>
        </p:txBody>
      </p:sp>
      <p:sp>
        <p:nvSpPr>
          <p:cNvPr id="271" name="Shape 271"/>
          <p:cNvSpPr/>
          <p:nvPr/>
        </p:nvSpPr>
        <p:spPr>
          <a:xfrm>
            <a:off x="13701252" y="7863122"/>
            <a:ext cx="8403374" cy="484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7200" dirty="0"/>
              <a:t>3.75 GPA </a:t>
            </a:r>
            <a:r>
              <a:rPr lang="en-US" sz="7200" dirty="0" smtClean="0"/>
              <a:t>weighted</a:t>
            </a:r>
          </a:p>
          <a:p>
            <a:endParaRPr lang="en-US" sz="7200" dirty="0"/>
          </a:p>
          <a:p>
            <a:r>
              <a:rPr lang="en-US" sz="7200" dirty="0"/>
              <a:t>29 ACT (1350 SAT</a:t>
            </a:r>
            <a:r>
              <a:rPr lang="en-US" sz="7200" dirty="0" smtClean="0"/>
              <a:t>)</a:t>
            </a:r>
          </a:p>
          <a:p>
            <a:endParaRPr lang="en-US" sz="7200" dirty="0"/>
          </a:p>
          <a:p>
            <a:r>
              <a:rPr lang="en-US" sz="7200" dirty="0" smtClean="0"/>
              <a:t>Up </a:t>
            </a:r>
            <a:r>
              <a:rPr lang="en-US" sz="7200" dirty="0"/>
              <a:t>to $1500 supplement to the Hope Scholarship</a:t>
            </a:r>
            <a:endParaRPr sz="7200" dirty="0"/>
          </a:p>
        </p:txBody>
      </p:sp>
      <p:sp>
        <p:nvSpPr>
          <p:cNvPr id="273" name="Shape 273"/>
          <p:cNvSpPr/>
          <p:nvPr/>
        </p:nvSpPr>
        <p:spPr>
          <a:xfrm rot="20962201">
            <a:off x="-2135157" y="1337590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 rot="19900933">
            <a:off x="-2135157" y="1431374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549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r="16547"/>
          <a:stretch>
            <a:fillRect/>
          </a:stretch>
        </p:blipFill>
        <p:spPr>
          <a:xfrm>
            <a:off x="12311063" y="784225"/>
            <a:ext cx="12834937" cy="12788900"/>
          </a:xfrm>
        </p:spPr>
      </p:pic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85" name="Shape 85"/>
          <p:cNvSpPr/>
          <p:nvPr/>
        </p:nvSpPr>
        <p:spPr>
          <a:xfrm rot="19401480">
            <a:off x="13161638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 rot="18340212">
            <a:off x="13161639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" name="Shape 79"/>
          <p:cNvSpPr/>
          <p:nvPr/>
        </p:nvSpPr>
        <p:spPr>
          <a:xfrm>
            <a:off x="1733769" y="1236729"/>
            <a:ext cx="10856816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dirty="0" smtClean="0"/>
              <a:t>T</a:t>
            </a:r>
            <a:r>
              <a:rPr lang="en-US" dirty="0" smtClean="0"/>
              <a:t>ennessee Promise</a:t>
            </a:r>
            <a:endParaRPr dirty="0"/>
          </a:p>
        </p:txBody>
      </p:sp>
      <p:sp>
        <p:nvSpPr>
          <p:cNvPr id="10" name="Shape 77"/>
          <p:cNvSpPr/>
          <p:nvPr/>
        </p:nvSpPr>
        <p:spPr>
          <a:xfrm>
            <a:off x="1733769" y="4642339"/>
            <a:ext cx="9582979" cy="8698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5600" dirty="0"/>
              <a:t>TCAT, 2-year, 4-year (pursuing an Associate’s degree</a:t>
            </a:r>
          </a:p>
          <a:p>
            <a:endParaRPr lang="en-US" sz="5600" dirty="0"/>
          </a:p>
          <a:p>
            <a:r>
              <a:rPr lang="en-US" sz="5600" dirty="0"/>
              <a:t>Promise application completed by </a:t>
            </a:r>
            <a:r>
              <a:rPr lang="en-US" sz="5600" b="1" dirty="0"/>
              <a:t>November 1</a:t>
            </a:r>
          </a:p>
          <a:p>
            <a:endParaRPr lang="en-US" sz="5600" dirty="0"/>
          </a:p>
          <a:p>
            <a:r>
              <a:rPr lang="en-US" sz="5600" dirty="0"/>
              <a:t>FAFSA application completed by </a:t>
            </a:r>
            <a:r>
              <a:rPr lang="en-US" sz="5600" b="1" dirty="0"/>
              <a:t>January 16</a:t>
            </a:r>
          </a:p>
          <a:p>
            <a:endParaRPr lang="en-US" sz="5600" dirty="0"/>
          </a:p>
          <a:p>
            <a:r>
              <a:rPr lang="en-US" sz="5600" dirty="0"/>
              <a:t>8 hours of community service prior to fall enrollment and during </a:t>
            </a:r>
            <a:r>
              <a:rPr lang="en-US" sz="5600" dirty="0" smtClean="0"/>
              <a:t>year</a:t>
            </a:r>
          </a:p>
          <a:p>
            <a:endParaRPr lang="en-US" sz="5600" dirty="0"/>
          </a:p>
          <a:p>
            <a:r>
              <a:rPr lang="en-US" sz="5600" dirty="0" smtClean="0"/>
              <a:t>1 mandatory Promise meeting</a:t>
            </a:r>
          </a:p>
          <a:p>
            <a:endParaRPr lang="en-US" sz="5600" dirty="0"/>
          </a:p>
          <a:p>
            <a:r>
              <a:rPr lang="en-US" sz="5600" dirty="0" smtClean="0"/>
              <a:t>Mentor</a:t>
            </a:r>
            <a:endParaRPr sz="5600" dirty="0"/>
          </a:p>
        </p:txBody>
      </p:sp>
    </p:spTree>
    <p:extLst>
      <p:ext uri="{BB962C8B-B14F-4D97-AF65-F5344CB8AC3E}">
        <p14:creationId xmlns:p14="http://schemas.microsoft.com/office/powerpoint/2010/main" val="33889129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60" name="Shape 60"/>
          <p:cNvSpPr/>
          <p:nvPr/>
        </p:nvSpPr>
        <p:spPr>
          <a:xfrm>
            <a:off x="2258757" y="3712567"/>
            <a:ext cx="1715465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dirty="0" smtClean="0"/>
              <a:t>T</a:t>
            </a:r>
            <a:r>
              <a:rPr lang="en-US" dirty="0" smtClean="0"/>
              <a:t>oday you will learn about:</a:t>
            </a:r>
            <a:endParaRPr dirty="0"/>
          </a:p>
        </p:txBody>
      </p:sp>
      <p:sp>
        <p:nvSpPr>
          <p:cNvPr id="61" name="Shape 61"/>
          <p:cNvSpPr/>
          <p:nvPr/>
        </p:nvSpPr>
        <p:spPr>
          <a:xfrm>
            <a:off x="3453075" y="7165417"/>
            <a:ext cx="9141444" cy="571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r>
              <a:rPr lang="en-US" sz="11000" dirty="0"/>
              <a:t>Choosing a Career</a:t>
            </a:r>
            <a:endParaRPr sz="11000" dirty="0"/>
          </a:p>
        </p:txBody>
      </p:sp>
      <p:sp>
        <p:nvSpPr>
          <p:cNvPr id="10" name="Shape 61"/>
          <p:cNvSpPr/>
          <p:nvPr/>
        </p:nvSpPr>
        <p:spPr>
          <a:xfrm>
            <a:off x="3464799" y="10037553"/>
            <a:ext cx="9141444" cy="571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r>
              <a:rPr lang="en-US" sz="11000" dirty="0"/>
              <a:t>Going to </a:t>
            </a:r>
            <a:r>
              <a:rPr lang="en-US" sz="11000" dirty="0" smtClean="0"/>
              <a:t>College</a:t>
            </a:r>
          </a:p>
        </p:txBody>
      </p:sp>
      <p:sp>
        <p:nvSpPr>
          <p:cNvPr id="12" name="Shape 61"/>
          <p:cNvSpPr/>
          <p:nvPr/>
        </p:nvSpPr>
        <p:spPr>
          <a:xfrm>
            <a:off x="14132729" y="7177141"/>
            <a:ext cx="9141444" cy="571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r>
              <a:rPr lang="en-US" sz="11000" dirty="0"/>
              <a:t>Getting into College</a:t>
            </a:r>
            <a:endParaRPr sz="11000" dirty="0"/>
          </a:p>
        </p:txBody>
      </p:sp>
      <p:sp>
        <p:nvSpPr>
          <p:cNvPr id="14" name="Shape 61"/>
          <p:cNvSpPr/>
          <p:nvPr/>
        </p:nvSpPr>
        <p:spPr>
          <a:xfrm>
            <a:off x="14144453" y="10049277"/>
            <a:ext cx="9141444" cy="571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r>
              <a:rPr lang="en-US" sz="11000" dirty="0"/>
              <a:t>Paying for School</a:t>
            </a:r>
            <a:endParaRPr sz="11000" dirty="0"/>
          </a:p>
        </p:txBody>
      </p:sp>
      <p:sp>
        <p:nvSpPr>
          <p:cNvPr id="19" name="Shape 104"/>
          <p:cNvSpPr/>
          <p:nvPr/>
        </p:nvSpPr>
        <p:spPr>
          <a:xfrm>
            <a:off x="2429086" y="6593746"/>
            <a:ext cx="884939" cy="869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" name="Shape 104"/>
          <p:cNvSpPr/>
          <p:nvPr/>
        </p:nvSpPr>
        <p:spPr>
          <a:xfrm>
            <a:off x="2464256" y="9512774"/>
            <a:ext cx="884939" cy="869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" name="Shape 104"/>
          <p:cNvSpPr/>
          <p:nvPr/>
        </p:nvSpPr>
        <p:spPr>
          <a:xfrm>
            <a:off x="13155632" y="6628916"/>
            <a:ext cx="884939" cy="869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" name="Shape 104"/>
          <p:cNvSpPr/>
          <p:nvPr/>
        </p:nvSpPr>
        <p:spPr>
          <a:xfrm>
            <a:off x="13167356" y="9501052"/>
            <a:ext cx="884939" cy="869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6263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4170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r="16619"/>
          <a:stretch>
            <a:fillRect/>
          </a:stretch>
        </p:blipFill>
        <p:spPr>
          <a:xfrm rot="1557602">
            <a:off x="-2811463" y="742950"/>
            <a:ext cx="12833351" cy="12788900"/>
          </a:xfrm>
        </p:spPr>
      </p:pic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661035" y="2193747"/>
            <a:ext cx="9430369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Ned </a:t>
            </a:r>
            <a:r>
              <a:rPr lang="en-US" dirty="0" err="1" smtClean="0"/>
              <a:t>McWherter</a:t>
            </a:r>
            <a:r>
              <a:rPr lang="en-US" dirty="0" smtClean="0"/>
              <a:t> Scholars Program</a:t>
            </a:r>
            <a:endParaRPr dirty="0"/>
          </a:p>
        </p:txBody>
      </p:sp>
      <p:sp>
        <p:nvSpPr>
          <p:cNvPr id="271" name="Shape 271"/>
          <p:cNvSpPr/>
          <p:nvPr/>
        </p:nvSpPr>
        <p:spPr>
          <a:xfrm>
            <a:off x="13701252" y="6901836"/>
            <a:ext cx="8403374" cy="566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6000" dirty="0"/>
              <a:t>3.5 unweighted </a:t>
            </a:r>
            <a:r>
              <a:rPr lang="en-US" sz="6000" dirty="0" smtClean="0"/>
              <a:t>GPA</a:t>
            </a:r>
          </a:p>
          <a:p>
            <a:endParaRPr lang="en-US" sz="6000" dirty="0"/>
          </a:p>
          <a:p>
            <a:r>
              <a:rPr lang="en-US" sz="6000" dirty="0"/>
              <a:t>29 ACT (concordant equivalent SAT</a:t>
            </a:r>
            <a:r>
              <a:rPr lang="en-US" sz="6000" dirty="0" smtClean="0"/>
              <a:t>)</a:t>
            </a:r>
          </a:p>
          <a:p>
            <a:endParaRPr lang="en-US" sz="6000" dirty="0"/>
          </a:p>
          <a:p>
            <a:r>
              <a:rPr lang="en-US" sz="6000" dirty="0"/>
              <a:t>$</a:t>
            </a:r>
            <a:r>
              <a:rPr lang="en-US" sz="6000" dirty="0" smtClean="0"/>
              <a:t>6,000 </a:t>
            </a:r>
            <a:r>
              <a:rPr lang="en-US" sz="6000" dirty="0"/>
              <a:t>per year ($3,000 from the state of Tennessee and $3,000 from the college or university attended</a:t>
            </a:r>
            <a:r>
              <a:rPr lang="en-US" sz="6000" dirty="0" smtClean="0"/>
              <a:t>)</a:t>
            </a:r>
          </a:p>
          <a:p>
            <a:endParaRPr lang="en-US" sz="6000" dirty="0"/>
          </a:p>
          <a:p>
            <a:r>
              <a:rPr lang="en-US" sz="6000" dirty="0"/>
              <a:t>Eligible Tennessee </a:t>
            </a:r>
            <a:r>
              <a:rPr lang="en-US" sz="6000" dirty="0" smtClean="0"/>
              <a:t>college or university</a:t>
            </a:r>
            <a:endParaRPr sz="6000" dirty="0"/>
          </a:p>
        </p:txBody>
      </p:sp>
      <p:sp>
        <p:nvSpPr>
          <p:cNvPr id="273" name="Shape 273"/>
          <p:cNvSpPr/>
          <p:nvPr/>
        </p:nvSpPr>
        <p:spPr>
          <a:xfrm rot="20962201">
            <a:off x="-2135157" y="1431374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 rot="19900933">
            <a:off x="-2135157" y="1642388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5994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>
            <a:fillRect/>
          </a:stretch>
        </p:blipFill>
        <p:spPr>
          <a:xfrm>
            <a:off x="12498388" y="623888"/>
            <a:ext cx="12834937" cy="12788900"/>
          </a:xfrm>
        </p:spPr>
      </p:pic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85" name="Shape 85"/>
          <p:cNvSpPr/>
          <p:nvPr/>
        </p:nvSpPr>
        <p:spPr>
          <a:xfrm rot="19401480">
            <a:off x="13161638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 rot="18340212">
            <a:off x="13161639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" name="Shape 79"/>
          <p:cNvSpPr/>
          <p:nvPr/>
        </p:nvSpPr>
        <p:spPr>
          <a:xfrm>
            <a:off x="1733768" y="1236729"/>
            <a:ext cx="12005677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dirty="0" smtClean="0"/>
              <a:t>T</a:t>
            </a:r>
            <a:r>
              <a:rPr lang="en-US" dirty="0" smtClean="0"/>
              <a:t>ennessee Student Assistance Award</a:t>
            </a:r>
            <a:endParaRPr dirty="0"/>
          </a:p>
        </p:txBody>
      </p:sp>
      <p:sp>
        <p:nvSpPr>
          <p:cNvPr id="10" name="Shape 77"/>
          <p:cNvSpPr/>
          <p:nvPr/>
        </p:nvSpPr>
        <p:spPr>
          <a:xfrm>
            <a:off x="1733769" y="4642339"/>
            <a:ext cx="9582979" cy="433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5400" dirty="0" smtClean="0"/>
              <a:t>Assistance </a:t>
            </a:r>
            <a:r>
              <a:rPr lang="en-US" sz="5400" dirty="0"/>
              <a:t>to financially-needy TN </a:t>
            </a:r>
            <a:r>
              <a:rPr lang="en-US" sz="5400" dirty="0" smtClean="0"/>
              <a:t>residents</a:t>
            </a:r>
          </a:p>
          <a:p>
            <a:endParaRPr lang="en-US" sz="5400" dirty="0"/>
          </a:p>
          <a:p>
            <a:r>
              <a:rPr lang="en-US" sz="5400" dirty="0" smtClean="0"/>
              <a:t>FAFSA </a:t>
            </a:r>
            <a:r>
              <a:rPr lang="en-US" sz="5400" dirty="0"/>
              <a:t>deadline: ASAP after </a:t>
            </a:r>
            <a:r>
              <a:rPr lang="en-US" sz="5400" b="1" dirty="0"/>
              <a:t>October </a:t>
            </a:r>
            <a:r>
              <a:rPr lang="en-US" sz="5400" b="1" dirty="0" smtClean="0"/>
              <a:t>1</a:t>
            </a:r>
          </a:p>
          <a:p>
            <a:endParaRPr lang="en-US" sz="5400" dirty="0"/>
          </a:p>
          <a:p>
            <a:r>
              <a:rPr lang="en-US" sz="5400" dirty="0" smtClean="0"/>
              <a:t>Families </a:t>
            </a:r>
            <a:r>
              <a:rPr lang="en-US" sz="5400" dirty="0"/>
              <a:t>with EFC $2,100 or </a:t>
            </a:r>
            <a:r>
              <a:rPr lang="en-US" sz="5400" dirty="0" smtClean="0"/>
              <a:t>less</a:t>
            </a:r>
          </a:p>
          <a:p>
            <a:endParaRPr lang="en-US" sz="5400" dirty="0"/>
          </a:p>
          <a:p>
            <a:r>
              <a:rPr lang="en-US" sz="5400" dirty="0" smtClean="0"/>
              <a:t>Prior-year </a:t>
            </a:r>
            <a:r>
              <a:rPr lang="en-US" sz="5400" dirty="0"/>
              <a:t>recipients will be awarded first and then new students who meet all requirements</a:t>
            </a:r>
            <a:endParaRPr sz="5400" dirty="0"/>
          </a:p>
        </p:txBody>
      </p:sp>
      <p:sp>
        <p:nvSpPr>
          <p:cNvPr id="9" name="Shape 77"/>
          <p:cNvSpPr/>
          <p:nvPr/>
        </p:nvSpPr>
        <p:spPr>
          <a:xfrm>
            <a:off x="1722047" y="9835630"/>
            <a:ext cx="9582979" cy="283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5400" b="1" dirty="0" smtClean="0"/>
              <a:t>Four-year/two-year </a:t>
            </a:r>
            <a:r>
              <a:rPr lang="en-US" sz="5400" b="1" dirty="0"/>
              <a:t>private:</a:t>
            </a:r>
            <a:r>
              <a:rPr lang="en-US" sz="5400" dirty="0"/>
              <a:t> $4,000</a:t>
            </a:r>
          </a:p>
          <a:p>
            <a:r>
              <a:rPr lang="en-US" sz="5400" b="1" dirty="0"/>
              <a:t>Four-year public:</a:t>
            </a:r>
            <a:r>
              <a:rPr lang="en-US" sz="5400" dirty="0"/>
              <a:t> $2,000</a:t>
            </a:r>
          </a:p>
          <a:p>
            <a:r>
              <a:rPr lang="en-US" sz="5400" b="1" dirty="0"/>
              <a:t>Two-year public:</a:t>
            </a:r>
            <a:r>
              <a:rPr lang="en-US" sz="5400" dirty="0"/>
              <a:t> $1,300</a:t>
            </a:r>
          </a:p>
          <a:p>
            <a:r>
              <a:rPr lang="en-US" sz="5400" b="1" dirty="0"/>
              <a:t>Career Schools:</a:t>
            </a:r>
            <a:r>
              <a:rPr lang="en-US" sz="5400" dirty="0"/>
              <a:t> $2,000</a:t>
            </a:r>
          </a:p>
          <a:p>
            <a:r>
              <a:rPr lang="en-US" sz="5400" b="1" dirty="0"/>
              <a:t>TCAT:</a:t>
            </a:r>
            <a:r>
              <a:rPr lang="en-US" sz="5400" dirty="0"/>
              <a:t> $1,000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6697063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r="16551"/>
          <a:stretch>
            <a:fillRect/>
          </a:stretch>
        </p:blipFill>
        <p:spPr>
          <a:xfrm rot="1557602">
            <a:off x="-2811463" y="836613"/>
            <a:ext cx="12833351" cy="12788900"/>
          </a:xfrm>
        </p:spPr>
      </p:pic>
      <p:sp>
        <p:nvSpPr>
          <p:cNvPr id="8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661035" y="2193747"/>
            <a:ext cx="9430369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Wilder-</a:t>
            </a:r>
            <a:r>
              <a:rPr lang="en-US" dirty="0" err="1" smtClean="0"/>
              <a:t>Naifeh</a:t>
            </a:r>
            <a:r>
              <a:rPr lang="en-US" dirty="0" smtClean="0"/>
              <a:t> Technical Skills Grant</a:t>
            </a:r>
            <a:endParaRPr dirty="0"/>
          </a:p>
        </p:txBody>
      </p:sp>
      <p:sp>
        <p:nvSpPr>
          <p:cNvPr id="271" name="Shape 271"/>
          <p:cNvSpPr/>
          <p:nvPr/>
        </p:nvSpPr>
        <p:spPr>
          <a:xfrm>
            <a:off x="13701252" y="6948728"/>
            <a:ext cx="8403374" cy="566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7200" dirty="0"/>
              <a:t>TN College of Applied </a:t>
            </a:r>
            <a:r>
              <a:rPr lang="en-US" sz="7200" dirty="0" smtClean="0"/>
              <a:t>Technology</a:t>
            </a:r>
          </a:p>
          <a:p>
            <a:endParaRPr lang="en-US" sz="7200" dirty="0"/>
          </a:p>
          <a:p>
            <a:r>
              <a:rPr lang="en-US" sz="7200" dirty="0"/>
              <a:t>FAFSA </a:t>
            </a:r>
            <a:r>
              <a:rPr lang="en-US" sz="7200" dirty="0" smtClean="0"/>
              <a:t>application</a:t>
            </a:r>
          </a:p>
          <a:p>
            <a:endParaRPr lang="en-US" sz="7200" dirty="0"/>
          </a:p>
          <a:p>
            <a:r>
              <a:rPr lang="en-US" sz="7200" dirty="0"/>
              <a:t>$2,000 per </a:t>
            </a:r>
            <a:r>
              <a:rPr lang="en-US" sz="7200" dirty="0" smtClean="0"/>
              <a:t>year</a:t>
            </a:r>
          </a:p>
          <a:p>
            <a:endParaRPr lang="en-US" sz="7200" dirty="0"/>
          </a:p>
          <a:p>
            <a:r>
              <a:rPr lang="en-US" sz="7200" dirty="0"/>
              <a:t>No ACT or GPA requirement</a:t>
            </a:r>
            <a:endParaRPr sz="7200" dirty="0"/>
          </a:p>
        </p:txBody>
      </p:sp>
      <p:sp>
        <p:nvSpPr>
          <p:cNvPr id="273" name="Shape 273"/>
          <p:cNvSpPr/>
          <p:nvPr/>
        </p:nvSpPr>
        <p:spPr>
          <a:xfrm rot="20962201">
            <a:off x="-2135157" y="1431374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 rot="19900933">
            <a:off x="-2135157" y="1642388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906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60" name="Shape 60"/>
          <p:cNvSpPr/>
          <p:nvPr/>
        </p:nvSpPr>
        <p:spPr>
          <a:xfrm>
            <a:off x="2258756" y="893090"/>
            <a:ext cx="16076135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Self-Help Aid: Employment &amp; Loans</a:t>
            </a:r>
            <a:endParaRPr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983571828"/>
              </p:ext>
            </p:extLst>
          </p:nvPr>
        </p:nvGraphicFramePr>
        <p:xfrm>
          <a:off x="4305077" y="3821720"/>
          <a:ext cx="16205490" cy="9092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19886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graphicFrame>
        <p:nvGraphicFramePr>
          <p:cNvPr id="245" name="Chart 245"/>
          <p:cNvGraphicFramePr/>
          <p:nvPr>
            <p:extLst>
              <p:ext uri="{D42A27DB-BD31-4B8C-83A1-F6EECF244321}">
                <p14:modId xmlns:p14="http://schemas.microsoft.com/office/powerpoint/2010/main" val="2455839432"/>
              </p:ext>
            </p:extLst>
          </p:nvPr>
        </p:nvGraphicFramePr>
        <p:xfrm>
          <a:off x="3899942" y="4302791"/>
          <a:ext cx="7006242" cy="7006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6" name="Shape 246"/>
          <p:cNvSpPr/>
          <p:nvPr/>
        </p:nvSpPr>
        <p:spPr>
          <a:xfrm>
            <a:off x="13963943" y="2824167"/>
            <a:ext cx="9430368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How do I apply?</a:t>
            </a:r>
            <a:endParaRPr dirty="0"/>
          </a:p>
        </p:txBody>
      </p:sp>
      <p:sp>
        <p:nvSpPr>
          <p:cNvPr id="247" name="Shape 247"/>
          <p:cNvSpPr/>
          <p:nvPr/>
        </p:nvSpPr>
        <p:spPr>
          <a:xfrm>
            <a:off x="14004157" y="6513742"/>
            <a:ext cx="7643269" cy="535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6600" b="1" dirty="0"/>
              <a:t>FAFSA –</a:t>
            </a:r>
            <a:r>
              <a:rPr lang="en-US" sz="6600" dirty="0"/>
              <a:t> Free Application for Federal Student Aid</a:t>
            </a:r>
          </a:p>
          <a:p>
            <a:endParaRPr lang="en-US" sz="6600" dirty="0"/>
          </a:p>
          <a:p>
            <a:r>
              <a:rPr lang="en-US" sz="6600" b="1" dirty="0"/>
              <a:t>College or University –</a:t>
            </a:r>
            <a:r>
              <a:rPr lang="en-US" sz="6600" dirty="0"/>
              <a:t> Institutional Aid</a:t>
            </a:r>
          </a:p>
          <a:p>
            <a:endParaRPr lang="en-US" sz="6600" dirty="0"/>
          </a:p>
          <a:p>
            <a:r>
              <a:rPr lang="en-US" sz="6600" b="1" dirty="0"/>
              <a:t>Other sources of aid –</a:t>
            </a:r>
            <a:r>
              <a:rPr lang="en-US" sz="6600" dirty="0"/>
              <a:t> Outside scholarships and loans</a:t>
            </a:r>
            <a:endParaRPr sz="6600" dirty="0"/>
          </a:p>
        </p:txBody>
      </p:sp>
      <p:sp>
        <p:nvSpPr>
          <p:cNvPr id="248" name="Shape 248"/>
          <p:cNvSpPr/>
          <p:nvPr/>
        </p:nvSpPr>
        <p:spPr>
          <a:xfrm>
            <a:off x="3573176" y="3930435"/>
            <a:ext cx="7659689" cy="7750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2661" y="3455"/>
                </a:moveTo>
                <a:cubicBezTo>
                  <a:pt x="13294" y="3438"/>
                  <a:pt x="13928" y="3463"/>
                  <a:pt x="14555" y="3494"/>
                </a:cubicBezTo>
                <a:cubicBezTo>
                  <a:pt x="15136" y="3522"/>
                  <a:pt x="15720" y="3557"/>
                  <a:pt x="16285" y="3747"/>
                </a:cubicBezTo>
                <a:cubicBezTo>
                  <a:pt x="16700" y="3887"/>
                  <a:pt x="17087" y="4113"/>
                  <a:pt x="17345" y="4464"/>
                </a:cubicBezTo>
                <a:cubicBezTo>
                  <a:pt x="17592" y="4800"/>
                  <a:pt x="17689" y="5213"/>
                  <a:pt x="17765" y="5621"/>
                </a:cubicBezTo>
                <a:cubicBezTo>
                  <a:pt x="18214" y="8040"/>
                  <a:pt x="18041" y="10525"/>
                  <a:pt x="17356" y="12889"/>
                </a:cubicBezTo>
                <a:cubicBezTo>
                  <a:pt x="17064" y="13899"/>
                  <a:pt x="16678" y="14880"/>
                  <a:pt x="16208" y="15813"/>
                </a:cubicBezTo>
                <a:cubicBezTo>
                  <a:pt x="15745" y="16732"/>
                  <a:pt x="15197" y="17608"/>
                  <a:pt x="14503" y="18382"/>
                </a:cubicBezTo>
                <a:cubicBezTo>
                  <a:pt x="14172" y="18750"/>
                  <a:pt x="13798" y="19099"/>
                  <a:pt x="13316" y="19228"/>
                </a:cubicBezTo>
                <a:cubicBezTo>
                  <a:pt x="12909" y="19336"/>
                  <a:pt x="12485" y="19271"/>
                  <a:pt x="12077" y="19169"/>
                </a:cubicBezTo>
                <a:cubicBezTo>
                  <a:pt x="11507" y="19027"/>
                  <a:pt x="10965" y="18820"/>
                  <a:pt x="10440" y="18578"/>
                </a:cubicBezTo>
                <a:cubicBezTo>
                  <a:pt x="9902" y="18330"/>
                  <a:pt x="9381" y="18044"/>
                  <a:pt x="8874" y="17736"/>
                </a:cubicBezTo>
                <a:cubicBezTo>
                  <a:pt x="7815" y="17091"/>
                  <a:pt x="6802" y="16343"/>
                  <a:pt x="5897" y="15481"/>
                </a:cubicBezTo>
                <a:cubicBezTo>
                  <a:pt x="5071" y="14693"/>
                  <a:pt x="4338" y="13815"/>
                  <a:pt x="3697" y="12885"/>
                </a:cubicBezTo>
                <a:cubicBezTo>
                  <a:pt x="3048" y="11944"/>
                  <a:pt x="2488" y="10943"/>
                  <a:pt x="2115" y="9857"/>
                </a:cubicBezTo>
                <a:cubicBezTo>
                  <a:pt x="1981" y="9465"/>
                  <a:pt x="1872" y="9054"/>
                  <a:pt x="1948" y="8647"/>
                </a:cubicBezTo>
                <a:cubicBezTo>
                  <a:pt x="2021" y="8256"/>
                  <a:pt x="2253" y="7922"/>
                  <a:pt x="2519" y="7625"/>
                </a:cubicBezTo>
                <a:cubicBezTo>
                  <a:pt x="3158" y="6910"/>
                  <a:pt x="3961" y="6398"/>
                  <a:pt x="4784" y="5923"/>
                </a:cubicBezTo>
                <a:cubicBezTo>
                  <a:pt x="6059" y="5186"/>
                  <a:pt x="7407" y="4517"/>
                  <a:pt x="8832" y="4078"/>
                </a:cubicBezTo>
                <a:cubicBezTo>
                  <a:pt x="10075" y="3695"/>
                  <a:pt x="11379" y="3490"/>
                  <a:pt x="12661" y="3455"/>
                </a:cubicBezTo>
                <a:close/>
                <a:moveTo>
                  <a:pt x="12407" y="4487"/>
                </a:moveTo>
                <a:cubicBezTo>
                  <a:pt x="11303" y="4517"/>
                  <a:pt x="10182" y="4693"/>
                  <a:pt x="9111" y="5022"/>
                </a:cubicBezTo>
                <a:cubicBezTo>
                  <a:pt x="7884" y="5400"/>
                  <a:pt x="6723" y="5976"/>
                  <a:pt x="5625" y="6611"/>
                </a:cubicBezTo>
                <a:cubicBezTo>
                  <a:pt x="4916" y="7020"/>
                  <a:pt x="4224" y="7462"/>
                  <a:pt x="3674" y="8077"/>
                </a:cubicBezTo>
                <a:cubicBezTo>
                  <a:pt x="3445" y="8333"/>
                  <a:pt x="3245" y="8621"/>
                  <a:pt x="3182" y="8957"/>
                </a:cubicBezTo>
                <a:cubicBezTo>
                  <a:pt x="3116" y="9308"/>
                  <a:pt x="3210" y="9661"/>
                  <a:pt x="3326" y="9998"/>
                </a:cubicBezTo>
                <a:cubicBezTo>
                  <a:pt x="3647" y="10934"/>
                  <a:pt x="4130" y="11796"/>
                  <a:pt x="4688" y="12606"/>
                </a:cubicBezTo>
                <a:cubicBezTo>
                  <a:pt x="5241" y="13407"/>
                  <a:pt x="5871" y="14163"/>
                  <a:pt x="6583" y="14841"/>
                </a:cubicBezTo>
                <a:cubicBezTo>
                  <a:pt x="7362" y="15584"/>
                  <a:pt x="8234" y="16230"/>
                  <a:pt x="9146" y="16785"/>
                </a:cubicBezTo>
                <a:cubicBezTo>
                  <a:pt x="9582" y="17050"/>
                  <a:pt x="10031" y="17296"/>
                  <a:pt x="10494" y="17510"/>
                </a:cubicBezTo>
                <a:cubicBezTo>
                  <a:pt x="10947" y="17719"/>
                  <a:pt x="11414" y="17895"/>
                  <a:pt x="11905" y="18018"/>
                </a:cubicBezTo>
                <a:cubicBezTo>
                  <a:pt x="12256" y="18105"/>
                  <a:pt x="12621" y="18162"/>
                  <a:pt x="12971" y="18069"/>
                </a:cubicBezTo>
                <a:cubicBezTo>
                  <a:pt x="13386" y="17958"/>
                  <a:pt x="13709" y="17658"/>
                  <a:pt x="13994" y="17341"/>
                </a:cubicBezTo>
                <a:cubicBezTo>
                  <a:pt x="14592" y="16675"/>
                  <a:pt x="15063" y="15920"/>
                  <a:pt x="15461" y="15129"/>
                </a:cubicBezTo>
                <a:cubicBezTo>
                  <a:pt x="15866" y="14325"/>
                  <a:pt x="16199" y="13480"/>
                  <a:pt x="16451" y="12611"/>
                </a:cubicBezTo>
                <a:cubicBezTo>
                  <a:pt x="17041" y="10575"/>
                  <a:pt x="17190" y="8434"/>
                  <a:pt x="16803" y="6351"/>
                </a:cubicBezTo>
                <a:cubicBezTo>
                  <a:pt x="16738" y="5999"/>
                  <a:pt x="16654" y="5644"/>
                  <a:pt x="16442" y="5354"/>
                </a:cubicBezTo>
                <a:cubicBezTo>
                  <a:pt x="16220" y="5052"/>
                  <a:pt x="15886" y="4858"/>
                  <a:pt x="15528" y="4738"/>
                </a:cubicBezTo>
                <a:cubicBezTo>
                  <a:pt x="15041" y="4574"/>
                  <a:pt x="14539" y="4545"/>
                  <a:pt x="14039" y="4520"/>
                </a:cubicBezTo>
                <a:cubicBezTo>
                  <a:pt x="13499" y="4494"/>
                  <a:pt x="12952" y="4472"/>
                  <a:pt x="12407" y="448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9079091" y="4475941"/>
            <a:ext cx="3171278" cy="971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6" extrusionOk="0">
                <a:moveTo>
                  <a:pt x="0" y="21546"/>
                </a:moveTo>
                <a:cubicBezTo>
                  <a:pt x="1117" y="18020"/>
                  <a:pt x="2217" y="14439"/>
                  <a:pt x="3299" y="10804"/>
                </a:cubicBezTo>
                <a:cubicBezTo>
                  <a:pt x="3841" y="8986"/>
                  <a:pt x="4379" y="7154"/>
                  <a:pt x="4949" y="5433"/>
                </a:cubicBezTo>
                <a:cubicBezTo>
                  <a:pt x="5499" y="3776"/>
                  <a:pt x="6085" y="2211"/>
                  <a:pt x="6778" y="1279"/>
                </a:cubicBezTo>
                <a:cubicBezTo>
                  <a:pt x="7393" y="452"/>
                  <a:pt x="8059" y="171"/>
                  <a:pt x="8723" y="62"/>
                </a:cubicBezTo>
                <a:cubicBezTo>
                  <a:pt x="9430" y="-54"/>
                  <a:pt x="10139" y="21"/>
                  <a:pt x="10847" y="62"/>
                </a:cubicBezTo>
                <a:cubicBezTo>
                  <a:pt x="12262" y="145"/>
                  <a:pt x="13678" y="93"/>
                  <a:pt x="15094" y="62"/>
                </a:cubicBezTo>
                <a:cubicBezTo>
                  <a:pt x="17263" y="14"/>
                  <a:pt x="19431" y="14"/>
                  <a:pt x="21600" y="62"/>
                </a:cubicBezTo>
              </a:path>
            </a:pathLst>
          </a:custGeom>
          <a:ln w="38100">
            <a:solidFill>
              <a:srgbClr val="B4B8B8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1925144" y="6268999"/>
            <a:ext cx="2586343" cy="822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2" extrusionOk="0">
                <a:moveTo>
                  <a:pt x="21600" y="21522"/>
                </a:moveTo>
                <a:cubicBezTo>
                  <a:pt x="20437" y="17999"/>
                  <a:pt x="19292" y="14415"/>
                  <a:pt x="18168" y="10771"/>
                </a:cubicBezTo>
                <a:cubicBezTo>
                  <a:pt x="17605" y="8948"/>
                  <a:pt x="17048" y="7110"/>
                  <a:pt x="16452" y="5395"/>
                </a:cubicBezTo>
                <a:cubicBezTo>
                  <a:pt x="15928" y="3889"/>
                  <a:pt x="15372" y="2471"/>
                  <a:pt x="14725" y="1548"/>
                </a:cubicBezTo>
                <a:cubicBezTo>
                  <a:pt x="13584" y="-78"/>
                  <a:pt x="12302" y="-14"/>
                  <a:pt x="11052" y="19"/>
                </a:cubicBezTo>
                <a:cubicBezTo>
                  <a:pt x="9824" y="52"/>
                  <a:pt x="8596" y="33"/>
                  <a:pt x="7368" y="19"/>
                </a:cubicBezTo>
                <a:cubicBezTo>
                  <a:pt x="4912" y="-7"/>
                  <a:pt x="2456" y="-7"/>
                  <a:pt x="0" y="19"/>
                </a:cubicBezTo>
              </a:path>
            </a:pathLst>
          </a:custGeom>
          <a:ln w="38100">
            <a:solidFill>
              <a:srgbClr val="B4B8B8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3451207" y="4294832"/>
            <a:ext cx="3252382" cy="1260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600" y="21596"/>
                </a:moveTo>
                <a:cubicBezTo>
                  <a:pt x="20196" y="18021"/>
                  <a:pt x="18800" y="14422"/>
                  <a:pt x="17414" y="10800"/>
                </a:cubicBezTo>
                <a:cubicBezTo>
                  <a:pt x="16721" y="8990"/>
                  <a:pt x="16030" y="7173"/>
                  <a:pt x="15321" y="5403"/>
                </a:cubicBezTo>
                <a:cubicBezTo>
                  <a:pt x="14654" y="3737"/>
                  <a:pt x="13959" y="2093"/>
                  <a:pt x="13104" y="1149"/>
                </a:cubicBezTo>
                <a:cubicBezTo>
                  <a:pt x="12107" y="49"/>
                  <a:pt x="11003" y="14"/>
                  <a:pt x="9921" y="5"/>
                </a:cubicBezTo>
                <a:cubicBezTo>
                  <a:pt x="8818" y="-4"/>
                  <a:pt x="7716" y="1"/>
                  <a:pt x="6614" y="5"/>
                </a:cubicBezTo>
                <a:cubicBezTo>
                  <a:pt x="4409" y="12"/>
                  <a:pt x="2205" y="12"/>
                  <a:pt x="0" y="5"/>
                </a:cubicBezTo>
              </a:path>
            </a:pathLst>
          </a:custGeom>
          <a:ln w="38100">
            <a:solidFill>
              <a:srgbClr val="B4B8B8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1931122" y="9035227"/>
            <a:ext cx="3508693" cy="157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21600" y="0"/>
                </a:moveTo>
                <a:cubicBezTo>
                  <a:pt x="19997" y="3610"/>
                  <a:pt x="18386" y="7203"/>
                  <a:pt x="16769" y="10781"/>
                </a:cubicBezTo>
                <a:cubicBezTo>
                  <a:pt x="15960" y="12571"/>
                  <a:pt x="15150" y="14356"/>
                  <a:pt x="14353" y="16172"/>
                </a:cubicBezTo>
                <a:cubicBezTo>
                  <a:pt x="13626" y="17831"/>
                  <a:pt x="12894" y="19541"/>
                  <a:pt x="11944" y="20493"/>
                </a:cubicBezTo>
                <a:cubicBezTo>
                  <a:pt x="11024" y="21415"/>
                  <a:pt x="9999" y="21525"/>
                  <a:pt x="8992" y="21563"/>
                </a:cubicBezTo>
                <a:cubicBezTo>
                  <a:pt x="8011" y="21600"/>
                  <a:pt x="7029" y="21578"/>
                  <a:pt x="6047" y="21563"/>
                </a:cubicBezTo>
                <a:cubicBezTo>
                  <a:pt x="4031" y="21532"/>
                  <a:pt x="2016" y="21532"/>
                  <a:pt x="0" y="21563"/>
                </a:cubicBezTo>
              </a:path>
            </a:pathLst>
          </a:custGeom>
          <a:ln w="38100">
            <a:solidFill>
              <a:srgbClr val="B4B8B8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9124138" y="9628363"/>
            <a:ext cx="3127776" cy="968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69" extrusionOk="0">
                <a:moveTo>
                  <a:pt x="0" y="0"/>
                </a:moveTo>
                <a:cubicBezTo>
                  <a:pt x="1133" y="3482"/>
                  <a:pt x="2245" y="7035"/>
                  <a:pt x="3334" y="10657"/>
                </a:cubicBezTo>
                <a:cubicBezTo>
                  <a:pt x="3879" y="12468"/>
                  <a:pt x="4418" y="14298"/>
                  <a:pt x="5001" y="15986"/>
                </a:cubicBezTo>
                <a:cubicBezTo>
                  <a:pt x="5532" y="17524"/>
                  <a:pt x="6102" y="18948"/>
                  <a:pt x="6759" y="19871"/>
                </a:cubicBezTo>
                <a:cubicBezTo>
                  <a:pt x="7990" y="21600"/>
                  <a:pt x="9367" y="21401"/>
                  <a:pt x="10708" y="21314"/>
                </a:cubicBezTo>
                <a:cubicBezTo>
                  <a:pt x="12054" y="21227"/>
                  <a:pt x="13401" y="21280"/>
                  <a:pt x="14748" y="21314"/>
                </a:cubicBezTo>
                <a:cubicBezTo>
                  <a:pt x="17032" y="21371"/>
                  <a:pt x="19316" y="21371"/>
                  <a:pt x="21600" y="21314"/>
                </a:cubicBezTo>
              </a:path>
            </a:pathLst>
          </a:custGeom>
          <a:ln w="38100">
            <a:solidFill>
              <a:srgbClr val="B4B8B8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10664730" y="9499476"/>
            <a:ext cx="161115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Work study</a:t>
            </a:r>
            <a:endParaRPr dirty="0"/>
          </a:p>
        </p:txBody>
      </p:sp>
      <p:sp>
        <p:nvSpPr>
          <p:cNvPr id="257" name="Shape 257"/>
          <p:cNvSpPr/>
          <p:nvPr/>
        </p:nvSpPr>
        <p:spPr>
          <a:xfrm>
            <a:off x="1935435" y="9870984"/>
            <a:ext cx="146820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SEOG</a:t>
            </a:r>
            <a:endParaRPr dirty="0"/>
          </a:p>
        </p:txBody>
      </p:sp>
      <p:sp>
        <p:nvSpPr>
          <p:cNvPr id="19" name="Shape 257"/>
          <p:cNvSpPr/>
          <p:nvPr/>
        </p:nvSpPr>
        <p:spPr>
          <a:xfrm>
            <a:off x="1923598" y="5103812"/>
            <a:ext cx="306001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State Aid Programs</a:t>
            </a:r>
            <a:endParaRPr dirty="0"/>
          </a:p>
        </p:txBody>
      </p:sp>
      <p:sp>
        <p:nvSpPr>
          <p:cNvPr id="20" name="Shape 256"/>
          <p:cNvSpPr/>
          <p:nvPr/>
        </p:nvSpPr>
        <p:spPr>
          <a:xfrm>
            <a:off x="9726889" y="3336414"/>
            <a:ext cx="260579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Stafford Loan</a:t>
            </a:r>
            <a:endParaRPr dirty="0"/>
          </a:p>
        </p:txBody>
      </p:sp>
      <p:sp>
        <p:nvSpPr>
          <p:cNvPr id="21" name="Shape 257"/>
          <p:cNvSpPr/>
          <p:nvPr/>
        </p:nvSpPr>
        <p:spPr>
          <a:xfrm>
            <a:off x="3494791" y="3572948"/>
            <a:ext cx="3060016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Pell grant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82" name="Shape 82"/>
          <p:cNvSpPr/>
          <p:nvPr/>
        </p:nvSpPr>
        <p:spPr>
          <a:xfrm>
            <a:off x="1782760" y="1925488"/>
            <a:ext cx="15450163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FAFSA: Free Application for Federal Student Aid</a:t>
            </a:r>
            <a:endParaRPr dirty="0"/>
          </a:p>
        </p:txBody>
      </p:sp>
      <p:sp>
        <p:nvSpPr>
          <p:cNvPr id="83" name="Shape 83"/>
          <p:cNvSpPr/>
          <p:nvPr/>
        </p:nvSpPr>
        <p:spPr>
          <a:xfrm>
            <a:off x="1822976" y="5460653"/>
            <a:ext cx="8454085" cy="717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6000" b="1" dirty="0"/>
              <a:t>When?</a:t>
            </a:r>
          </a:p>
          <a:p>
            <a:r>
              <a:rPr lang="en-US" sz="6000" dirty="0"/>
              <a:t>FAFSA will be available to seniors beginning October 1</a:t>
            </a:r>
          </a:p>
          <a:p>
            <a:endParaRPr lang="en-US" sz="6000" dirty="0"/>
          </a:p>
          <a:p>
            <a:r>
              <a:rPr lang="en-US" sz="6000" b="1" dirty="0"/>
              <a:t>How?</a:t>
            </a:r>
          </a:p>
          <a:p>
            <a:r>
              <a:rPr lang="en-US" sz="6000" dirty="0"/>
              <a:t>Register for an FSA ID and complete the FAFSA at </a:t>
            </a:r>
            <a:r>
              <a:rPr lang="en-US" sz="6000" dirty="0">
                <a:hlinkClick r:id="rId2"/>
              </a:rPr>
              <a:t>www.fafsa.gov</a:t>
            </a:r>
            <a:endParaRPr lang="en-US" sz="6000" dirty="0"/>
          </a:p>
          <a:p>
            <a:endParaRPr lang="en-US" sz="6000" dirty="0"/>
          </a:p>
          <a:p>
            <a:r>
              <a:rPr lang="en-US" sz="6000" b="1" dirty="0"/>
              <a:t>Remember…</a:t>
            </a:r>
          </a:p>
          <a:p>
            <a:r>
              <a:rPr lang="en-US" sz="6000" dirty="0"/>
              <a:t>Must reapply</a:t>
            </a:r>
          </a:p>
          <a:p>
            <a:r>
              <a:rPr lang="en-US" sz="6000" dirty="0"/>
              <a:t>Priority deadlines</a:t>
            </a:r>
          </a:p>
          <a:p>
            <a:r>
              <a:rPr lang="en-US" sz="6000" dirty="0"/>
              <a:t>Keep copies of everything</a:t>
            </a:r>
            <a:endParaRPr sz="6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083" y="3662285"/>
            <a:ext cx="14731375" cy="1099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hape 54"/>
          <p:cNvSpPr/>
          <p:nvPr/>
        </p:nvSpPr>
        <p:spPr>
          <a:xfrm>
            <a:off x="-26668" y="-11156"/>
            <a:ext cx="6237775" cy="290161"/>
          </a:xfrm>
          <a:prstGeom prst="rect">
            <a:avLst/>
          </a:pr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" name="Shape 55"/>
          <p:cNvSpPr/>
          <p:nvPr/>
        </p:nvSpPr>
        <p:spPr>
          <a:xfrm>
            <a:off x="6094057" y="-11156"/>
            <a:ext cx="6237775" cy="290161"/>
          </a:xfrm>
          <a:prstGeom prst="rect">
            <a:avLst/>
          </a:pr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1" name="Shape 56"/>
          <p:cNvSpPr/>
          <p:nvPr/>
        </p:nvSpPr>
        <p:spPr>
          <a:xfrm>
            <a:off x="12200449" y="-11156"/>
            <a:ext cx="6103829" cy="290161"/>
          </a:xfrm>
          <a:prstGeom prst="rect">
            <a:avLst/>
          </a:pr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" name="Shape 57"/>
          <p:cNvSpPr/>
          <p:nvPr/>
        </p:nvSpPr>
        <p:spPr>
          <a:xfrm>
            <a:off x="18306840" y="-11156"/>
            <a:ext cx="6103829" cy="290161"/>
          </a:xfrm>
          <a:prstGeom prst="rect">
            <a:avLst/>
          </a:prstGeom>
          <a:solidFill>
            <a:srgbClr val="6263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436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r="16534"/>
          <a:stretch>
            <a:fillRect/>
          </a:stretch>
        </p:blipFill>
        <p:spPr>
          <a:xfrm>
            <a:off x="12377738" y="519113"/>
            <a:ext cx="12834937" cy="12790487"/>
          </a:xfrm>
        </p:spPr>
      </p:pic>
      <p:sp>
        <p:nvSpPr>
          <p:cNvPr id="82" name="Shape 82"/>
          <p:cNvSpPr/>
          <p:nvPr/>
        </p:nvSpPr>
        <p:spPr>
          <a:xfrm>
            <a:off x="1782760" y="1128324"/>
            <a:ext cx="12917978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The Financial Aid Award Notification</a:t>
            </a:r>
            <a:endParaRPr dirty="0"/>
          </a:p>
        </p:txBody>
      </p:sp>
      <p:sp>
        <p:nvSpPr>
          <p:cNvPr id="83" name="Shape 83"/>
          <p:cNvSpPr/>
          <p:nvPr/>
        </p:nvSpPr>
        <p:spPr>
          <a:xfrm>
            <a:off x="1822976" y="10689112"/>
            <a:ext cx="8454085" cy="82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5400" b="1" dirty="0"/>
              <a:t>Check your student portal often, as most approvals will be done electronically. Read all information carefully!</a:t>
            </a:r>
          </a:p>
          <a:p>
            <a:endParaRPr sz="3200" dirty="0"/>
          </a:p>
        </p:txBody>
      </p:sp>
      <p:sp>
        <p:nvSpPr>
          <p:cNvPr id="85" name="Shape 85"/>
          <p:cNvSpPr/>
          <p:nvPr/>
        </p:nvSpPr>
        <p:spPr>
          <a:xfrm rot="19401480">
            <a:off x="13161638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 rot="18340212">
            <a:off x="13161639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Shape 83"/>
          <p:cNvSpPr/>
          <p:nvPr/>
        </p:nvSpPr>
        <p:spPr>
          <a:xfrm>
            <a:off x="1834700" y="4243754"/>
            <a:ext cx="8454085" cy="6867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5400" dirty="0"/>
              <a:t>Based on the FAFSA and college aid </a:t>
            </a:r>
            <a:r>
              <a:rPr lang="en-US" sz="5400" dirty="0" smtClean="0"/>
              <a:t>applications</a:t>
            </a:r>
          </a:p>
          <a:p>
            <a:endParaRPr lang="en-US" sz="2800" dirty="0"/>
          </a:p>
          <a:p>
            <a:r>
              <a:rPr lang="en-US" sz="5400" dirty="0"/>
              <a:t>Details all of the aid you are </a:t>
            </a:r>
            <a:r>
              <a:rPr lang="en-US" sz="5400" dirty="0" smtClean="0"/>
              <a:t>receiving</a:t>
            </a:r>
          </a:p>
          <a:p>
            <a:endParaRPr lang="en-US" sz="2800" dirty="0"/>
          </a:p>
          <a:p>
            <a:r>
              <a:rPr lang="en-US" sz="5400" dirty="0"/>
              <a:t>Must individually accept/deny all parts of the </a:t>
            </a:r>
            <a:r>
              <a:rPr lang="en-US" sz="5400" dirty="0" smtClean="0"/>
              <a:t>award</a:t>
            </a:r>
          </a:p>
          <a:p>
            <a:endParaRPr lang="en-US" sz="2800" dirty="0"/>
          </a:p>
          <a:p>
            <a:r>
              <a:rPr lang="en-US" sz="5400" dirty="0"/>
              <a:t>Must return to the college by the </a:t>
            </a:r>
            <a:r>
              <a:rPr lang="en-US" sz="5400" dirty="0" smtClean="0"/>
              <a:t>deadline</a:t>
            </a:r>
          </a:p>
          <a:p>
            <a:endParaRPr lang="en-US" sz="2800" dirty="0"/>
          </a:p>
          <a:p>
            <a:r>
              <a:rPr lang="en-US" sz="5400" dirty="0"/>
              <a:t>May be other institutional applications to complete</a:t>
            </a:r>
          </a:p>
        </p:txBody>
      </p:sp>
    </p:spTree>
    <p:extLst>
      <p:ext uri="{BB962C8B-B14F-4D97-AF65-F5344CB8AC3E}">
        <p14:creationId xmlns:p14="http://schemas.microsoft.com/office/powerpoint/2010/main" val="2848049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661035" y="2270042"/>
            <a:ext cx="9430369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How does the FAFSA work?</a:t>
            </a:r>
            <a:endParaRPr dirty="0"/>
          </a:p>
        </p:txBody>
      </p:sp>
      <p:sp>
        <p:nvSpPr>
          <p:cNvPr id="271" name="Shape 271"/>
          <p:cNvSpPr/>
          <p:nvPr/>
        </p:nvSpPr>
        <p:spPr>
          <a:xfrm>
            <a:off x="13701252" y="5776428"/>
            <a:ext cx="8403374" cy="5970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8000" dirty="0"/>
              <a:t>After completing and submitting the FAFSA, students will receive the Student Aid Report (SAR) via email within 3-5 days OR in the mail within 7-10 days with their Expected Family Contribution (EFC).</a:t>
            </a:r>
            <a:endParaRPr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61" y="3231660"/>
            <a:ext cx="11611708" cy="77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6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-26668" y="-11156"/>
            <a:ext cx="6237775" cy="290161"/>
          </a:xfrm>
          <a:prstGeom prst="rect">
            <a:avLst/>
          </a:pr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6094057" y="-11156"/>
            <a:ext cx="6237775" cy="290161"/>
          </a:xfrm>
          <a:prstGeom prst="rect">
            <a:avLst/>
          </a:pr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12200449" y="-11156"/>
            <a:ext cx="6103829" cy="290161"/>
          </a:xfrm>
          <a:prstGeom prst="rect">
            <a:avLst/>
          </a:pr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18306840" y="-11156"/>
            <a:ext cx="6103829" cy="290161"/>
          </a:xfrm>
          <a:prstGeom prst="rect">
            <a:avLst/>
          </a:prstGeom>
          <a:solidFill>
            <a:srgbClr val="6263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" name="Shape 60"/>
          <p:cNvSpPr/>
          <p:nvPr/>
        </p:nvSpPr>
        <p:spPr>
          <a:xfrm>
            <a:off x="2258757" y="2071347"/>
            <a:ext cx="1715465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Sample Student Portal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09" y="3309138"/>
            <a:ext cx="19788013" cy="114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59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r="12383"/>
          <a:stretch>
            <a:fillRect/>
          </a:stretch>
        </p:blipFill>
        <p:spPr>
          <a:xfrm rot="1557602">
            <a:off x="-2811463" y="814388"/>
            <a:ext cx="12833351" cy="12788900"/>
          </a:xfrm>
        </p:spPr>
      </p:pic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661035" y="1607597"/>
            <a:ext cx="9430369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Additional Costs to Think About</a:t>
            </a:r>
            <a:endParaRPr dirty="0"/>
          </a:p>
        </p:txBody>
      </p:sp>
      <p:sp>
        <p:nvSpPr>
          <p:cNvPr id="271" name="Shape 271"/>
          <p:cNvSpPr/>
          <p:nvPr/>
        </p:nvSpPr>
        <p:spPr>
          <a:xfrm>
            <a:off x="13701252" y="6010888"/>
            <a:ext cx="8403374" cy="3279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7200" b="1" dirty="0"/>
              <a:t>Start up costs:</a:t>
            </a:r>
          </a:p>
          <a:p>
            <a:r>
              <a:rPr lang="en-US" sz="6600" dirty="0" smtClean="0"/>
              <a:t>- Gas </a:t>
            </a:r>
            <a:r>
              <a:rPr lang="en-US" sz="6600" dirty="0"/>
              <a:t>to and from school</a:t>
            </a:r>
          </a:p>
          <a:p>
            <a:r>
              <a:rPr lang="en-US" sz="6600" dirty="0" smtClean="0"/>
              <a:t>- Comforter</a:t>
            </a:r>
            <a:r>
              <a:rPr lang="en-US" sz="6600" dirty="0"/>
              <a:t>, bedding, curtains</a:t>
            </a:r>
          </a:p>
          <a:p>
            <a:r>
              <a:rPr lang="en-US" sz="6600" dirty="0" smtClean="0"/>
              <a:t>- Microwave</a:t>
            </a:r>
            <a:endParaRPr lang="en-US" sz="6600" dirty="0"/>
          </a:p>
          <a:p>
            <a:r>
              <a:rPr lang="en-US" sz="6600" dirty="0" smtClean="0"/>
              <a:t>- Mini </a:t>
            </a:r>
            <a:r>
              <a:rPr lang="en-US" sz="6600" dirty="0"/>
              <a:t>fridge</a:t>
            </a:r>
          </a:p>
          <a:p>
            <a:r>
              <a:rPr lang="en-US" sz="6600" dirty="0" smtClean="0"/>
              <a:t>- Computer</a:t>
            </a:r>
            <a:r>
              <a:rPr lang="en-US" sz="6600" dirty="0"/>
              <a:t>, etc.</a:t>
            </a:r>
            <a:endParaRPr sz="6600" dirty="0"/>
          </a:p>
        </p:txBody>
      </p:sp>
      <p:sp>
        <p:nvSpPr>
          <p:cNvPr id="273" name="Shape 273"/>
          <p:cNvSpPr/>
          <p:nvPr/>
        </p:nvSpPr>
        <p:spPr>
          <a:xfrm rot="20962201">
            <a:off x="-2135157" y="1478266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 rot="19900933">
            <a:off x="-2135157" y="1548604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Shape 271"/>
          <p:cNvSpPr/>
          <p:nvPr/>
        </p:nvSpPr>
        <p:spPr>
          <a:xfrm>
            <a:off x="13712976" y="10430460"/>
            <a:ext cx="8403374" cy="3279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6600" dirty="0" smtClean="0"/>
              <a:t>Consider saving your graduation money or having a trunk party to assist you in obtaining many of the items you’ll need.</a:t>
            </a:r>
            <a:endParaRPr sz="6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2"/>
          <p:cNvGrpSpPr/>
          <p:nvPr/>
        </p:nvGrpSpPr>
        <p:grpSpPr>
          <a:xfrm>
            <a:off x="232669" y="-159044"/>
            <a:ext cx="14828709" cy="14791914"/>
            <a:chOff x="0" y="0"/>
            <a:chExt cx="14828707" cy="14791912"/>
          </a:xfrm>
        </p:grpSpPr>
        <p:sp>
          <p:nvSpPr>
            <p:cNvPr id="89" name="Shape 89"/>
            <p:cNvSpPr/>
            <p:nvPr/>
          </p:nvSpPr>
          <p:spPr>
            <a:xfrm rot="20634459">
              <a:off x="2074737" y="2151230"/>
              <a:ext cx="10678548" cy="1048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 rot="19401480">
              <a:off x="2075079" y="2151055"/>
              <a:ext cx="10678548" cy="1048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9E57A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 rot="18340212">
              <a:off x="2075080" y="2151055"/>
              <a:ext cx="10678547" cy="1048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0F8A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93" name="Shape 93"/>
          <p:cNvSpPr/>
          <p:nvPr/>
        </p:nvSpPr>
        <p:spPr>
          <a:xfrm>
            <a:off x="3485342" y="5581636"/>
            <a:ext cx="9430369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1000" b="1" baseline="0">
                <a:solidFill>
                  <a:srgbClr val="292B3A"/>
                </a:solidFill>
              </a:defRPr>
            </a:pPr>
            <a:r>
              <a:rPr lang="en-US" dirty="0" smtClean="0"/>
              <a:t>Choosing</a:t>
            </a:r>
            <a:r>
              <a:rPr lang="en-US" baseline="0" dirty="0" smtClean="0"/>
              <a:t> a Career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4232052368"/>
              </p:ext>
            </p:extLst>
          </p:nvPr>
        </p:nvGraphicFramePr>
        <p:xfrm>
          <a:off x="3681046" y="-434960"/>
          <a:ext cx="15357231" cy="17703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142" name="Group 142"/>
          <p:cNvGrpSpPr/>
          <p:nvPr/>
        </p:nvGrpSpPr>
        <p:grpSpPr>
          <a:xfrm>
            <a:off x="-4653097" y="3861673"/>
            <a:ext cx="14828268" cy="14809856"/>
            <a:chOff x="0" y="0"/>
            <a:chExt cx="14828266" cy="14809855"/>
          </a:xfrm>
        </p:grpSpPr>
        <p:sp>
          <p:nvSpPr>
            <p:cNvPr id="140" name="Shape 140"/>
            <p:cNvSpPr/>
            <p:nvPr/>
          </p:nvSpPr>
          <p:spPr>
            <a:xfrm rot="17293052">
              <a:off x="2115275" y="2199728"/>
              <a:ext cx="10597716" cy="1041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EAECE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 rot="19139112">
              <a:off x="2115275" y="2199728"/>
              <a:ext cx="10597716" cy="1041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EAECE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24" name="Shape 82"/>
          <p:cNvSpPr/>
          <p:nvPr/>
        </p:nvSpPr>
        <p:spPr>
          <a:xfrm>
            <a:off x="1782759" y="1767323"/>
            <a:ext cx="2085948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Fall </a:t>
            </a:r>
            <a:r>
              <a:rPr lang="en-US" dirty="0" smtClean="0"/>
              <a:t>of Your Senior Year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r="19476"/>
          <a:stretch>
            <a:fillRect/>
          </a:stretch>
        </p:blipFill>
        <p:spPr>
          <a:xfrm rot="20880000">
            <a:off x="17266875" y="4971439"/>
            <a:ext cx="4276725" cy="4262437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3" r="25893"/>
          <a:stretch>
            <a:fillRect/>
          </a:stretch>
        </p:blipFill>
        <p:spPr>
          <a:xfrm>
            <a:off x="9818688" y="4830763"/>
            <a:ext cx="4276725" cy="4262437"/>
          </a:xfr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r="15562"/>
          <a:stretch>
            <a:fillRect/>
          </a:stretch>
        </p:blipFill>
        <p:spPr>
          <a:xfrm rot="3731352">
            <a:off x="2281238" y="4818063"/>
            <a:ext cx="4276725" cy="4260850"/>
          </a:xfrm>
        </p:spPr>
      </p:pic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195" name="Shape 195"/>
          <p:cNvSpPr/>
          <p:nvPr/>
        </p:nvSpPr>
        <p:spPr>
          <a:xfrm rot="16060073">
            <a:off x="2793314" y="4906335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 rot="14998805">
            <a:off x="2793314" y="4812551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 rot="19401480">
            <a:off x="10079401" y="5023565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 rot="18340212">
            <a:off x="10079401" y="5093903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 rot="8100000">
            <a:off x="17261164" y="4390523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 rot="7020000">
            <a:off x="17026704" y="4460861"/>
            <a:ext cx="4352197" cy="427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6" name="Shape 60"/>
          <p:cNvSpPr/>
          <p:nvPr/>
        </p:nvSpPr>
        <p:spPr>
          <a:xfrm>
            <a:off x="2258756" y="2235469"/>
            <a:ext cx="1820973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Spring </a:t>
            </a:r>
            <a:r>
              <a:rPr lang="en-US" dirty="0" smtClean="0"/>
              <a:t>of Your Senior Year</a:t>
            </a:r>
            <a:endParaRPr dirty="0"/>
          </a:p>
        </p:txBody>
      </p:sp>
      <p:sp>
        <p:nvSpPr>
          <p:cNvPr id="47" name="Shape 161"/>
          <p:cNvSpPr/>
          <p:nvPr/>
        </p:nvSpPr>
        <p:spPr>
          <a:xfrm>
            <a:off x="2258638" y="10159858"/>
            <a:ext cx="5421550" cy="172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ctr"/>
          </a:lstStyle>
          <a:p>
            <a:r>
              <a:rPr lang="en-US" sz="6600" dirty="0" smtClean="0"/>
              <a:t>Complete any scholarship paperwork and community service requirements</a:t>
            </a:r>
            <a:endParaRPr sz="6600" dirty="0"/>
          </a:p>
        </p:txBody>
      </p:sp>
      <p:sp>
        <p:nvSpPr>
          <p:cNvPr id="50" name="Shape 161"/>
          <p:cNvSpPr/>
          <p:nvPr/>
        </p:nvSpPr>
        <p:spPr>
          <a:xfrm>
            <a:off x="9544724" y="10151676"/>
            <a:ext cx="5421550" cy="172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ctr"/>
          </a:lstStyle>
          <a:p>
            <a:r>
              <a:rPr lang="en-US" sz="6600" dirty="0"/>
              <a:t>Complete remaining paperwork with your college(s), including award notification</a:t>
            </a:r>
            <a:endParaRPr sz="6600" dirty="0"/>
          </a:p>
        </p:txBody>
      </p:sp>
      <p:sp>
        <p:nvSpPr>
          <p:cNvPr id="51" name="Shape 161"/>
          <p:cNvSpPr/>
          <p:nvPr/>
        </p:nvSpPr>
        <p:spPr>
          <a:xfrm>
            <a:off x="16726487" y="10151676"/>
            <a:ext cx="5421550" cy="172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ctr"/>
          </a:lstStyle>
          <a:p>
            <a:r>
              <a:rPr lang="en-US" sz="6600" dirty="0"/>
              <a:t>Return your Intent to Enroll to your school of choice (usually by May 1)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18512590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97" name="Shape 97"/>
          <p:cNvSpPr/>
          <p:nvPr/>
        </p:nvSpPr>
        <p:spPr>
          <a:xfrm>
            <a:off x="14210506" y="4891225"/>
            <a:ext cx="1684239" cy="2326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369" y="2547"/>
                  <a:pt x="10036" y="5795"/>
                  <a:pt x="13762" y="9578"/>
                </a:cubicBezTo>
                <a:cubicBezTo>
                  <a:pt x="17345" y="13214"/>
                  <a:pt x="19999" y="17286"/>
                  <a:pt x="21600" y="21600"/>
                </a:cubicBezTo>
              </a:path>
            </a:pathLst>
          </a:custGeom>
          <a:ln w="38100">
            <a:solidFill>
              <a:srgbClr val="A9ADA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11535221" y="11670396"/>
            <a:ext cx="2137768" cy="299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36" extrusionOk="0">
                <a:moveTo>
                  <a:pt x="21600" y="0"/>
                </a:moveTo>
                <a:cubicBezTo>
                  <a:pt x="18180" y="9841"/>
                  <a:pt x="14564" y="16222"/>
                  <a:pt x="10869" y="18937"/>
                </a:cubicBezTo>
                <a:cubicBezTo>
                  <a:pt x="7246" y="21600"/>
                  <a:pt x="3585" y="20710"/>
                  <a:pt x="0" y="16296"/>
                </a:cubicBezTo>
              </a:path>
            </a:pathLst>
          </a:custGeom>
          <a:ln w="38100">
            <a:solidFill>
              <a:srgbClr val="A9ADA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 rot="10800000">
            <a:off x="6837831" y="7833293"/>
            <a:ext cx="4409138" cy="433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 rot="10800000">
            <a:off x="13137032" y="7833293"/>
            <a:ext cx="4409138" cy="433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9951147" y="3439093"/>
            <a:ext cx="4409138" cy="433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742291" y="8546236"/>
            <a:ext cx="5646763" cy="178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r"/>
          </a:lstStyle>
          <a:p>
            <a:r>
              <a:rPr lang="en-US" sz="8000" dirty="0"/>
              <a:t>Get Ready!!</a:t>
            </a:r>
            <a:endParaRPr sz="8000" dirty="0"/>
          </a:p>
        </p:txBody>
      </p:sp>
      <p:sp>
        <p:nvSpPr>
          <p:cNvPr id="30" name="Shape 113"/>
          <p:cNvSpPr/>
          <p:nvPr/>
        </p:nvSpPr>
        <p:spPr>
          <a:xfrm>
            <a:off x="15764533" y="4422064"/>
            <a:ext cx="5646763" cy="178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r"/>
          </a:lstStyle>
          <a:p>
            <a:pPr algn="l"/>
            <a:r>
              <a:rPr lang="en-US" sz="8000" dirty="0"/>
              <a:t>Attend New Student Orientation</a:t>
            </a:r>
            <a:endParaRPr sz="8000" dirty="0"/>
          </a:p>
        </p:txBody>
      </p:sp>
      <p:sp>
        <p:nvSpPr>
          <p:cNvPr id="31" name="Shape 113"/>
          <p:cNvSpPr/>
          <p:nvPr/>
        </p:nvSpPr>
        <p:spPr>
          <a:xfrm>
            <a:off x="18239871" y="9826574"/>
            <a:ext cx="4402371" cy="1785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r"/>
          </a:lstStyle>
          <a:p>
            <a:pPr algn="l"/>
            <a:r>
              <a:rPr lang="en-US" sz="8000" dirty="0"/>
              <a:t>Finish any last minute details with your school</a:t>
            </a:r>
            <a:endParaRPr sz="8000" dirty="0"/>
          </a:p>
        </p:txBody>
      </p:sp>
      <p:sp>
        <p:nvSpPr>
          <p:cNvPr id="29" name="Shape 60"/>
          <p:cNvSpPr/>
          <p:nvPr/>
        </p:nvSpPr>
        <p:spPr>
          <a:xfrm>
            <a:off x="2258756" y="1677178"/>
            <a:ext cx="1820973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Summer </a:t>
            </a:r>
            <a:r>
              <a:rPr lang="en-US" dirty="0" smtClean="0"/>
              <a:t>Before You Enroll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729" y="4257648"/>
            <a:ext cx="2113974" cy="2113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561" y="8893596"/>
            <a:ext cx="3260079" cy="2445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26" y="8893596"/>
            <a:ext cx="1842421" cy="22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629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2" r="16572"/>
          <a:stretch>
            <a:fillRect/>
          </a:stretch>
        </p:blipFill>
        <p:spPr>
          <a:xfrm rot="1557602">
            <a:off x="-2811463" y="579438"/>
            <a:ext cx="12833351" cy="12788900"/>
          </a:xfrm>
        </p:spPr>
      </p:pic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661035" y="1373060"/>
            <a:ext cx="9430369" cy="478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sz="9500" dirty="0" smtClean="0"/>
              <a:t>T</a:t>
            </a:r>
            <a:r>
              <a:rPr lang="en-US" sz="9500" dirty="0" smtClean="0"/>
              <a:t>op 5 Things to Learn Before You Go Off to College</a:t>
            </a:r>
            <a:endParaRPr sz="9500" dirty="0"/>
          </a:p>
        </p:txBody>
      </p:sp>
      <p:sp>
        <p:nvSpPr>
          <p:cNvPr id="271" name="Shape 271"/>
          <p:cNvSpPr/>
          <p:nvPr/>
        </p:nvSpPr>
        <p:spPr>
          <a:xfrm>
            <a:off x="13701252" y="6831498"/>
            <a:ext cx="8403374" cy="3279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6600" dirty="0"/>
              <a:t>Live on a fixed </a:t>
            </a:r>
            <a:r>
              <a:rPr lang="en-US" sz="6600" dirty="0" smtClean="0"/>
              <a:t>budget</a:t>
            </a:r>
          </a:p>
          <a:p>
            <a:endParaRPr lang="en-US" sz="6600" dirty="0"/>
          </a:p>
          <a:p>
            <a:r>
              <a:rPr lang="en-US" sz="6600" dirty="0" smtClean="0"/>
              <a:t>Laundry</a:t>
            </a:r>
          </a:p>
          <a:p>
            <a:endParaRPr lang="en-US" sz="6600" dirty="0"/>
          </a:p>
          <a:p>
            <a:r>
              <a:rPr lang="en-US" sz="6600" dirty="0"/>
              <a:t>Balance a </a:t>
            </a:r>
            <a:r>
              <a:rPr lang="en-US" sz="6600" dirty="0" smtClean="0"/>
              <a:t>checkbook</a:t>
            </a:r>
          </a:p>
          <a:p>
            <a:endParaRPr lang="en-US" sz="6600" dirty="0"/>
          </a:p>
          <a:p>
            <a:r>
              <a:rPr lang="en-US" sz="6600" dirty="0"/>
              <a:t>Cook basic </a:t>
            </a:r>
            <a:r>
              <a:rPr lang="en-US" sz="6600" dirty="0" smtClean="0"/>
              <a:t>meals</a:t>
            </a:r>
          </a:p>
          <a:p>
            <a:endParaRPr lang="en-US" sz="6600" dirty="0"/>
          </a:p>
          <a:p>
            <a:r>
              <a:rPr lang="en-US" sz="6600" dirty="0"/>
              <a:t>Time management</a:t>
            </a:r>
            <a:endParaRPr sz="6600" dirty="0"/>
          </a:p>
        </p:txBody>
      </p:sp>
      <p:sp>
        <p:nvSpPr>
          <p:cNvPr id="273" name="Shape 273"/>
          <p:cNvSpPr/>
          <p:nvPr/>
        </p:nvSpPr>
        <p:spPr>
          <a:xfrm rot="20962201">
            <a:off x="-2135157" y="1454820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 rot="19900933">
            <a:off x="-2135157" y="1478266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772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7" r="21827"/>
          <a:stretch>
            <a:fillRect/>
          </a:stretch>
        </p:blipFill>
        <p:spPr>
          <a:xfrm>
            <a:off x="12377738" y="519113"/>
            <a:ext cx="12834937" cy="12790487"/>
          </a:xfrm>
        </p:spPr>
      </p:pic>
      <p:sp>
        <p:nvSpPr>
          <p:cNvPr id="82" name="Shape 82"/>
          <p:cNvSpPr/>
          <p:nvPr/>
        </p:nvSpPr>
        <p:spPr>
          <a:xfrm>
            <a:off x="1782760" y="2400365"/>
            <a:ext cx="1031545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After </a:t>
            </a:r>
            <a:r>
              <a:rPr lang="en-US" dirty="0" smtClean="0"/>
              <a:t>You Enroll</a:t>
            </a:r>
            <a:endParaRPr dirty="0"/>
          </a:p>
        </p:txBody>
      </p:sp>
      <p:sp>
        <p:nvSpPr>
          <p:cNvPr id="83" name="Shape 83"/>
          <p:cNvSpPr/>
          <p:nvPr/>
        </p:nvSpPr>
        <p:spPr>
          <a:xfrm>
            <a:off x="1822976" y="4686936"/>
            <a:ext cx="8454085" cy="6918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8000" dirty="0"/>
              <a:t>Career </a:t>
            </a:r>
            <a:r>
              <a:rPr lang="en-US" sz="8000" dirty="0" smtClean="0"/>
              <a:t>Services</a:t>
            </a:r>
          </a:p>
          <a:p>
            <a:endParaRPr lang="en-US" sz="8000" dirty="0"/>
          </a:p>
          <a:p>
            <a:r>
              <a:rPr lang="en-US" sz="8000" dirty="0" smtClean="0"/>
              <a:t>Internships</a:t>
            </a:r>
          </a:p>
          <a:p>
            <a:endParaRPr lang="en-US" sz="8000" dirty="0"/>
          </a:p>
          <a:p>
            <a:r>
              <a:rPr lang="en-US" sz="8000" dirty="0"/>
              <a:t>Practical </a:t>
            </a:r>
            <a:r>
              <a:rPr lang="en-US" sz="8000" dirty="0" smtClean="0"/>
              <a:t>experiences</a:t>
            </a:r>
          </a:p>
          <a:p>
            <a:endParaRPr lang="en-US" sz="8000" dirty="0"/>
          </a:p>
          <a:p>
            <a:r>
              <a:rPr lang="en-US" sz="8000" dirty="0"/>
              <a:t>Get </a:t>
            </a:r>
            <a:r>
              <a:rPr lang="en-US" sz="8000" dirty="0" smtClean="0"/>
              <a:t>involved</a:t>
            </a:r>
          </a:p>
          <a:p>
            <a:endParaRPr lang="en-US" sz="8000" dirty="0"/>
          </a:p>
          <a:p>
            <a:r>
              <a:rPr lang="en-US" sz="8000" dirty="0"/>
              <a:t>Ask for help</a:t>
            </a:r>
            <a:endParaRPr sz="8000" dirty="0"/>
          </a:p>
        </p:txBody>
      </p:sp>
      <p:sp>
        <p:nvSpPr>
          <p:cNvPr id="85" name="Shape 85"/>
          <p:cNvSpPr/>
          <p:nvPr/>
        </p:nvSpPr>
        <p:spPr>
          <a:xfrm rot="19401480">
            <a:off x="13161638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 rot="18340212">
            <a:off x="13161639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03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-26668" y="-11156"/>
            <a:ext cx="6237775" cy="290161"/>
          </a:xfrm>
          <a:prstGeom prst="rect">
            <a:avLst/>
          </a:pr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6094057" y="-11156"/>
            <a:ext cx="6237775" cy="290161"/>
          </a:xfrm>
          <a:prstGeom prst="rect">
            <a:avLst/>
          </a:pr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12200449" y="-11156"/>
            <a:ext cx="6103829" cy="290161"/>
          </a:xfrm>
          <a:prstGeom prst="rect">
            <a:avLst/>
          </a:pr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18306840" y="-11156"/>
            <a:ext cx="6103829" cy="290161"/>
          </a:xfrm>
          <a:prstGeom prst="rect">
            <a:avLst/>
          </a:prstGeom>
          <a:solidFill>
            <a:srgbClr val="6263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" name="Shape 60"/>
          <p:cNvSpPr/>
          <p:nvPr/>
        </p:nvSpPr>
        <p:spPr>
          <a:xfrm>
            <a:off x="2258757" y="1414859"/>
            <a:ext cx="1715465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Follow Us</a:t>
            </a:r>
            <a:endParaRPr dirty="0"/>
          </a:p>
        </p:txBody>
      </p:sp>
      <p:sp>
        <p:nvSpPr>
          <p:cNvPr id="8" name="Shape 104"/>
          <p:cNvSpPr/>
          <p:nvPr/>
        </p:nvSpPr>
        <p:spPr>
          <a:xfrm>
            <a:off x="4560252" y="3235946"/>
            <a:ext cx="3067610" cy="3013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Shape 102"/>
          <p:cNvSpPr/>
          <p:nvPr/>
        </p:nvSpPr>
        <p:spPr>
          <a:xfrm rot="10800000">
            <a:off x="10848201" y="3235946"/>
            <a:ext cx="2967261" cy="2914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" name="Shape 104"/>
          <p:cNvSpPr/>
          <p:nvPr/>
        </p:nvSpPr>
        <p:spPr>
          <a:xfrm>
            <a:off x="16990575" y="3235946"/>
            <a:ext cx="3067610" cy="3013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1" name="Shape 257"/>
          <p:cNvSpPr/>
          <p:nvPr/>
        </p:nvSpPr>
        <p:spPr>
          <a:xfrm>
            <a:off x="3767711" y="6355884"/>
            <a:ext cx="465269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ctr"/>
            <a:r>
              <a:rPr lang="en-US" dirty="0" smtClean="0"/>
              <a:t>@</a:t>
            </a:r>
            <a:r>
              <a:rPr lang="en-US" dirty="0" err="1" smtClean="0"/>
              <a:t>Edsouthsos</a:t>
            </a:r>
            <a:endParaRPr lang="en-US" dirty="0" smtClean="0"/>
          </a:p>
          <a:p>
            <a:pPr algn="ctr"/>
            <a:r>
              <a:rPr lang="en-US" dirty="0" smtClean="0"/>
              <a:t>@</a:t>
            </a:r>
            <a:r>
              <a:rPr lang="en-US" dirty="0" err="1" smtClean="0"/>
              <a:t>ecampustours</a:t>
            </a:r>
            <a:endParaRPr dirty="0"/>
          </a:p>
        </p:txBody>
      </p:sp>
      <p:sp>
        <p:nvSpPr>
          <p:cNvPr id="12" name="Shape 102"/>
          <p:cNvSpPr/>
          <p:nvPr/>
        </p:nvSpPr>
        <p:spPr>
          <a:xfrm rot="10800000">
            <a:off x="4610426" y="8030687"/>
            <a:ext cx="2967261" cy="2914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" name="Shape 104"/>
          <p:cNvSpPr/>
          <p:nvPr/>
        </p:nvSpPr>
        <p:spPr>
          <a:xfrm>
            <a:off x="10798026" y="7932111"/>
            <a:ext cx="3067610" cy="3013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6263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" name="Shape 102"/>
          <p:cNvSpPr/>
          <p:nvPr/>
        </p:nvSpPr>
        <p:spPr>
          <a:xfrm rot="10800000">
            <a:off x="17040749" y="8030687"/>
            <a:ext cx="2967261" cy="2914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57" y="3623729"/>
            <a:ext cx="1798397" cy="1798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621" y="3693323"/>
            <a:ext cx="2192419" cy="21924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019" y="3827140"/>
            <a:ext cx="1578057" cy="1578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79" y="8707936"/>
            <a:ext cx="784756" cy="15603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308" y="8491160"/>
            <a:ext cx="1613939" cy="16139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536" y="8754828"/>
            <a:ext cx="1803022" cy="1803022"/>
          </a:xfrm>
          <a:prstGeom prst="rect">
            <a:avLst/>
          </a:prstGeom>
        </p:spPr>
      </p:pic>
      <p:sp>
        <p:nvSpPr>
          <p:cNvPr id="22" name="Shape 257"/>
          <p:cNvSpPr/>
          <p:nvPr/>
        </p:nvSpPr>
        <p:spPr>
          <a:xfrm>
            <a:off x="10028931" y="11129916"/>
            <a:ext cx="465269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ctr"/>
            <a:r>
              <a:rPr lang="en-US" dirty="0" smtClean="0"/>
              <a:t>@</a:t>
            </a:r>
            <a:r>
              <a:rPr lang="en-US" dirty="0" err="1" smtClean="0"/>
              <a:t>ecampustours</a:t>
            </a:r>
            <a:endParaRPr dirty="0"/>
          </a:p>
        </p:txBody>
      </p:sp>
      <p:sp>
        <p:nvSpPr>
          <p:cNvPr id="23" name="Shape 257"/>
          <p:cNvSpPr/>
          <p:nvPr/>
        </p:nvSpPr>
        <p:spPr>
          <a:xfrm>
            <a:off x="16198033" y="6355884"/>
            <a:ext cx="465269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ctr"/>
            <a:r>
              <a:rPr lang="en-US" dirty="0" smtClean="0"/>
              <a:t>@</a:t>
            </a:r>
            <a:r>
              <a:rPr lang="en-US" dirty="0" err="1" smtClean="0"/>
              <a:t>Edsouthsos</a:t>
            </a:r>
            <a:endParaRPr lang="en-US" dirty="0" smtClean="0"/>
          </a:p>
          <a:p>
            <a:pPr algn="ctr"/>
            <a:r>
              <a:rPr lang="en-US" dirty="0" smtClean="0"/>
              <a:t>@</a:t>
            </a:r>
            <a:r>
              <a:rPr lang="en-US" dirty="0" err="1" smtClean="0"/>
              <a:t>ecampustours</a:t>
            </a:r>
            <a:endParaRPr dirty="0"/>
          </a:p>
        </p:txBody>
      </p:sp>
      <p:sp>
        <p:nvSpPr>
          <p:cNvPr id="24" name="Shape 257"/>
          <p:cNvSpPr/>
          <p:nvPr/>
        </p:nvSpPr>
        <p:spPr>
          <a:xfrm>
            <a:off x="2381802" y="11101315"/>
            <a:ext cx="7424505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ctr"/>
            <a:r>
              <a:rPr lang="en-US" sz="2800" dirty="0" smtClean="0"/>
              <a:t>@</a:t>
            </a:r>
            <a:r>
              <a:rPr lang="en-US" sz="2800" dirty="0" err="1" smtClean="0"/>
              <a:t>studentoutreachservices</a:t>
            </a:r>
            <a:endParaRPr lang="en-US" sz="2800" dirty="0" smtClean="0"/>
          </a:p>
          <a:p>
            <a:pPr algn="ctr"/>
            <a:r>
              <a:rPr lang="en-US" sz="2800" dirty="0" smtClean="0"/>
              <a:t>@</a:t>
            </a:r>
            <a:r>
              <a:rPr lang="en-US" sz="2800" dirty="0" err="1" smtClean="0"/>
              <a:t>ecampustours</a:t>
            </a:r>
            <a:endParaRPr sz="2800" dirty="0"/>
          </a:p>
        </p:txBody>
      </p:sp>
      <p:sp>
        <p:nvSpPr>
          <p:cNvPr id="25" name="Shape 257"/>
          <p:cNvSpPr/>
          <p:nvPr/>
        </p:nvSpPr>
        <p:spPr>
          <a:xfrm>
            <a:off x="10157884" y="6367608"/>
            <a:ext cx="465269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ctr"/>
            <a:r>
              <a:rPr lang="en-US" dirty="0" smtClean="0"/>
              <a:t>@</a:t>
            </a:r>
            <a:r>
              <a:rPr lang="en-US" dirty="0" err="1" smtClean="0"/>
              <a:t>Edsouthsos</a:t>
            </a:r>
            <a:endParaRPr lang="en-US" dirty="0" smtClean="0"/>
          </a:p>
          <a:p>
            <a:pPr algn="ctr"/>
            <a:r>
              <a:rPr lang="en-US" dirty="0" smtClean="0"/>
              <a:t>@</a:t>
            </a:r>
            <a:r>
              <a:rPr lang="en-US" dirty="0" err="1" smtClean="0"/>
              <a:t>ecampustours</a:t>
            </a:r>
            <a:endParaRPr dirty="0"/>
          </a:p>
        </p:txBody>
      </p:sp>
      <p:sp>
        <p:nvSpPr>
          <p:cNvPr id="26" name="Shape 257"/>
          <p:cNvSpPr/>
          <p:nvPr/>
        </p:nvSpPr>
        <p:spPr>
          <a:xfrm>
            <a:off x="15724045" y="11101315"/>
            <a:ext cx="56006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ctr"/>
            <a:r>
              <a:rPr lang="en-US" dirty="0" smtClean="0"/>
              <a:t>Student outreach services from </a:t>
            </a:r>
            <a:r>
              <a:rPr lang="en-US" dirty="0" err="1" smtClean="0"/>
              <a:t>edsouth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3965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r="21777"/>
          <a:stretch>
            <a:fillRect/>
          </a:stretch>
        </p:blipFill>
        <p:spPr>
          <a:xfrm>
            <a:off x="12655517" y="482467"/>
            <a:ext cx="12834351" cy="12789042"/>
          </a:xfrm>
        </p:spPr>
      </p:pic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82" name="Shape 82"/>
          <p:cNvSpPr/>
          <p:nvPr/>
        </p:nvSpPr>
        <p:spPr>
          <a:xfrm>
            <a:off x="1782760" y="1269000"/>
            <a:ext cx="9430369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Learn More </a:t>
            </a:r>
            <a:r>
              <a:rPr lang="en-US" dirty="0"/>
              <a:t>A</a:t>
            </a:r>
            <a:r>
              <a:rPr lang="en-US" dirty="0" smtClean="0"/>
              <a:t>bout </a:t>
            </a:r>
            <a:r>
              <a:rPr lang="en-US" dirty="0"/>
              <a:t>Y</a:t>
            </a:r>
            <a:r>
              <a:rPr lang="en-US" dirty="0" smtClean="0"/>
              <a:t>ourself</a:t>
            </a:r>
            <a:endParaRPr dirty="0"/>
          </a:p>
        </p:txBody>
      </p:sp>
      <p:sp>
        <p:nvSpPr>
          <p:cNvPr id="83" name="Shape 83"/>
          <p:cNvSpPr/>
          <p:nvPr/>
        </p:nvSpPr>
        <p:spPr>
          <a:xfrm>
            <a:off x="1822976" y="4663491"/>
            <a:ext cx="8454085" cy="222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7200" b="1" dirty="0"/>
              <a:t>Take a look at:</a:t>
            </a:r>
          </a:p>
          <a:p>
            <a:r>
              <a:rPr lang="en-US" sz="5400" dirty="0"/>
              <a:t>Your interests</a:t>
            </a:r>
          </a:p>
          <a:p>
            <a:r>
              <a:rPr lang="en-US" sz="5400" dirty="0"/>
              <a:t>Your skills</a:t>
            </a:r>
          </a:p>
          <a:p>
            <a:r>
              <a:rPr lang="en-US" sz="5400" dirty="0"/>
              <a:t>Your career goals</a:t>
            </a:r>
            <a:endParaRPr sz="5400" dirty="0"/>
          </a:p>
        </p:txBody>
      </p:sp>
      <p:sp>
        <p:nvSpPr>
          <p:cNvPr id="85" name="Shape 85"/>
          <p:cNvSpPr/>
          <p:nvPr/>
        </p:nvSpPr>
        <p:spPr>
          <a:xfrm rot="19401480">
            <a:off x="13161638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9E57A3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 rot="18340212">
            <a:off x="13161639" y="809597"/>
            <a:ext cx="12967723" cy="12738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noFill/>
          <a:ln w="38100" cap="flat">
            <a:solidFill>
              <a:srgbClr val="232C6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" name="Shape 83"/>
          <p:cNvSpPr/>
          <p:nvPr/>
        </p:nvSpPr>
        <p:spPr>
          <a:xfrm>
            <a:off x="1834700" y="7441843"/>
            <a:ext cx="9982162" cy="2335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7200" b="1" dirty="0"/>
              <a:t>Focus on information that</a:t>
            </a:r>
          </a:p>
          <a:p>
            <a:r>
              <a:rPr lang="en-US" sz="5400" dirty="0"/>
              <a:t>Pertains to your personality</a:t>
            </a:r>
          </a:p>
          <a:p>
            <a:r>
              <a:rPr lang="en-US" sz="5400" dirty="0"/>
              <a:t>Represents the lifestyle you want</a:t>
            </a:r>
          </a:p>
          <a:p>
            <a:r>
              <a:rPr lang="en-US" sz="5400" dirty="0"/>
              <a:t>Reflects the goals you have set for yourself</a:t>
            </a:r>
            <a:endParaRPr sz="5400" dirty="0"/>
          </a:p>
        </p:txBody>
      </p:sp>
      <p:sp>
        <p:nvSpPr>
          <p:cNvPr id="9" name="Shape 83"/>
          <p:cNvSpPr/>
          <p:nvPr/>
        </p:nvSpPr>
        <p:spPr>
          <a:xfrm>
            <a:off x="1822978" y="10196749"/>
            <a:ext cx="11963360" cy="2335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/>
          <a:p>
            <a:r>
              <a:rPr lang="en-US" sz="7200" b="1" dirty="0"/>
              <a:t>Assure yourself</a:t>
            </a:r>
          </a:p>
          <a:p>
            <a:r>
              <a:rPr lang="en-US" sz="5400" dirty="0"/>
              <a:t>Volunteer in a related field</a:t>
            </a:r>
          </a:p>
          <a:p>
            <a:r>
              <a:rPr lang="en-US" sz="5400" dirty="0"/>
              <a:t>Work part time</a:t>
            </a:r>
          </a:p>
          <a:p>
            <a:r>
              <a:rPr lang="en-US" sz="5400" dirty="0"/>
              <a:t>Take part in a job shadowing program</a:t>
            </a:r>
          </a:p>
          <a:p>
            <a:r>
              <a:rPr lang="en-US" sz="5400" dirty="0"/>
              <a:t>Participate in an internship once you are in school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60" name="Shape 60"/>
          <p:cNvSpPr/>
          <p:nvPr/>
        </p:nvSpPr>
        <p:spPr>
          <a:xfrm>
            <a:off x="2258756" y="2235469"/>
            <a:ext cx="1820973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Begin Your </a:t>
            </a:r>
            <a:r>
              <a:rPr lang="en-US" dirty="0"/>
              <a:t>C</a:t>
            </a:r>
            <a:r>
              <a:rPr lang="en-US" dirty="0" smtClean="0"/>
              <a:t>areer </a:t>
            </a:r>
            <a:r>
              <a:rPr lang="en-US" dirty="0"/>
              <a:t>P</a:t>
            </a:r>
            <a:r>
              <a:rPr lang="en-US" dirty="0" smtClean="0"/>
              <a:t>ortfolio</a:t>
            </a:r>
            <a:endParaRPr dirty="0"/>
          </a:p>
        </p:txBody>
      </p:sp>
      <p:sp>
        <p:nvSpPr>
          <p:cNvPr id="7" name="Shape 61"/>
          <p:cNvSpPr/>
          <p:nvPr/>
        </p:nvSpPr>
        <p:spPr>
          <a:xfrm>
            <a:off x="15310337" y="4844263"/>
            <a:ext cx="7757530" cy="5325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r>
              <a:rPr lang="en-US" sz="7200" b="1" dirty="0"/>
              <a:t>Tennessee College &amp; Career Planning System</a:t>
            </a:r>
          </a:p>
          <a:p>
            <a:endParaRPr lang="en-US" sz="6000" dirty="0" smtClean="0"/>
          </a:p>
          <a:p>
            <a:r>
              <a:rPr lang="en-US" sz="6000" dirty="0" smtClean="0"/>
              <a:t>Career </a:t>
            </a:r>
            <a:r>
              <a:rPr lang="en-US" sz="6000" dirty="0"/>
              <a:t>Interest Assessment</a:t>
            </a:r>
          </a:p>
          <a:p>
            <a:endParaRPr lang="en-US" sz="6000" dirty="0" smtClean="0"/>
          </a:p>
          <a:p>
            <a:r>
              <a:rPr lang="en-US" sz="6000" dirty="0" smtClean="0"/>
              <a:t>Skills </a:t>
            </a:r>
            <a:r>
              <a:rPr lang="en-US" sz="6000" dirty="0"/>
              <a:t>Confidence </a:t>
            </a:r>
            <a:r>
              <a:rPr lang="en-US" sz="6000" dirty="0" smtClean="0"/>
              <a:t>Assessment</a:t>
            </a:r>
            <a:endParaRPr lang="en-US" sz="6000" dirty="0"/>
          </a:p>
          <a:p>
            <a:endParaRPr lang="en-US" sz="6000" dirty="0" smtClean="0"/>
          </a:p>
          <a:p>
            <a:r>
              <a:rPr lang="en-US" sz="6000" dirty="0" smtClean="0"/>
              <a:t>Work </a:t>
            </a:r>
            <a:r>
              <a:rPr lang="en-US" sz="6000" dirty="0"/>
              <a:t>Values Inventory</a:t>
            </a:r>
            <a:endParaRPr sz="6000" dirty="0"/>
          </a:p>
        </p:txBody>
      </p:sp>
      <p:pic>
        <p:nvPicPr>
          <p:cNvPr id="8" name="Picture 7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56" y="4075156"/>
            <a:ext cx="12403014" cy="696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10337" y="10521913"/>
            <a:ext cx="855784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dirty="0" smtClean="0">
                <a:hlinkClick r:id="rId4"/>
              </a:rPr>
              <a:t>www.planningyourdreams.org</a:t>
            </a:r>
            <a:endParaRPr kumimoji="0" lang="en-US" sz="7200" b="0" i="0" u="none" strike="noStrike" cap="none" spc="0" normalizeH="0" baseline="54545" dirty="0">
              <a:ln>
                <a:noFill/>
              </a:ln>
              <a:solidFill>
                <a:srgbClr val="696B6B"/>
              </a:solidFill>
              <a:effectLst/>
              <a:uFillTx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66494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222"/>
          <p:cNvGrpSpPr/>
          <p:nvPr/>
        </p:nvGrpSpPr>
        <p:grpSpPr>
          <a:xfrm>
            <a:off x="232669" y="-159044"/>
            <a:ext cx="14828709" cy="14791914"/>
            <a:chOff x="0" y="0"/>
            <a:chExt cx="14828707" cy="14791912"/>
          </a:xfrm>
        </p:grpSpPr>
        <p:sp>
          <p:nvSpPr>
            <p:cNvPr id="219" name="Shape 219"/>
            <p:cNvSpPr/>
            <p:nvPr/>
          </p:nvSpPr>
          <p:spPr>
            <a:xfrm rot="20634459">
              <a:off x="2074737" y="2151229"/>
              <a:ext cx="10678548" cy="10489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 rot="19401480">
              <a:off x="2075079" y="2151055"/>
              <a:ext cx="10678548" cy="1048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9E57A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 rot="18340212">
              <a:off x="2075079" y="2151055"/>
              <a:ext cx="10678548" cy="1048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232C6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23" name="Shape 223"/>
          <p:cNvSpPr/>
          <p:nvPr/>
        </p:nvSpPr>
        <p:spPr>
          <a:xfrm>
            <a:off x="4563859" y="5276838"/>
            <a:ext cx="9430368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1000" b="1" baseline="0">
                <a:solidFill>
                  <a:srgbClr val="292B3A"/>
                </a:solidFill>
              </a:defRPr>
            </a:pPr>
            <a:r>
              <a:rPr lang="en-US" dirty="0" smtClean="0"/>
              <a:t>Going</a:t>
            </a:r>
            <a:r>
              <a:rPr lang="en-US" baseline="0" dirty="0" smtClean="0"/>
              <a:t> to College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50"/>
          <p:cNvSpPr/>
          <p:nvPr/>
        </p:nvSpPr>
        <p:spPr>
          <a:xfrm>
            <a:off x="22689578" y="790286"/>
            <a:ext cx="756578" cy="756578"/>
          </a:xfrm>
          <a:prstGeom prst="ellipse">
            <a:avLst/>
          </a:prstGeom>
          <a:solidFill>
            <a:srgbClr val="0F8AC3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2985582" y="4637301"/>
            <a:ext cx="714315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l"/>
            <a:r>
              <a:rPr lang="en-US" dirty="0" smtClean="0"/>
              <a:t>Your boyfriend/girlfriend is going there</a:t>
            </a:r>
            <a:endParaRPr dirty="0"/>
          </a:p>
        </p:txBody>
      </p:sp>
      <p:sp>
        <p:nvSpPr>
          <p:cNvPr id="229" name="Shape 229"/>
          <p:cNvSpPr/>
          <p:nvPr/>
        </p:nvSpPr>
        <p:spPr>
          <a:xfrm>
            <a:off x="2985582" y="6281155"/>
            <a:ext cx="681490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l"/>
            <a:r>
              <a:rPr lang="en-US" dirty="0" smtClean="0"/>
              <a:t>Your best friend is </a:t>
            </a:r>
          </a:p>
          <a:p>
            <a:pPr algn="l"/>
            <a:r>
              <a:rPr lang="en-US" dirty="0" smtClean="0"/>
              <a:t>going there</a:t>
            </a:r>
            <a:endParaRPr dirty="0"/>
          </a:p>
        </p:txBody>
      </p:sp>
      <p:grpSp>
        <p:nvGrpSpPr>
          <p:cNvPr id="241" name="Group 241"/>
          <p:cNvGrpSpPr/>
          <p:nvPr/>
        </p:nvGrpSpPr>
        <p:grpSpPr>
          <a:xfrm>
            <a:off x="7899596" y="3696459"/>
            <a:ext cx="8040327" cy="8040328"/>
            <a:chOff x="0" y="0"/>
            <a:chExt cx="8040326" cy="8040326"/>
          </a:xfrm>
        </p:grpSpPr>
        <p:sp>
          <p:nvSpPr>
            <p:cNvPr id="238" name="Shape 238"/>
            <p:cNvSpPr/>
            <p:nvPr/>
          </p:nvSpPr>
          <p:spPr>
            <a:xfrm rot="2700000">
              <a:off x="1152132" y="1202824"/>
              <a:ext cx="5736063" cy="563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solidFill>
              <a:srgbClr val="EAECE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 rot="3969542">
              <a:off x="1152132" y="1202824"/>
              <a:ext cx="5736063" cy="563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9E57A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 rot="5781222">
              <a:off x="1152132" y="1202824"/>
              <a:ext cx="5736063" cy="563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5" extrusionOk="0">
                  <a:moveTo>
                    <a:pt x="10" y="5073"/>
                  </a:moveTo>
                  <a:cubicBezTo>
                    <a:pt x="-16" y="4508"/>
                    <a:pt x="-2" y="3929"/>
                    <a:pt x="246" y="3423"/>
                  </a:cubicBezTo>
                  <a:cubicBezTo>
                    <a:pt x="484" y="2938"/>
                    <a:pt x="904" y="2586"/>
                    <a:pt x="1353" y="2296"/>
                  </a:cubicBezTo>
                  <a:cubicBezTo>
                    <a:pt x="2431" y="1597"/>
                    <a:pt x="3643" y="1226"/>
                    <a:pt x="4868" y="910"/>
                  </a:cubicBezTo>
                  <a:cubicBezTo>
                    <a:pt x="6764" y="421"/>
                    <a:pt x="8728" y="48"/>
                    <a:pt x="10705" y="5"/>
                  </a:cubicBezTo>
                  <a:cubicBezTo>
                    <a:pt x="12429" y="-33"/>
                    <a:pt x="14164" y="186"/>
                    <a:pt x="15808" y="620"/>
                  </a:cubicBezTo>
                  <a:cubicBezTo>
                    <a:pt x="16620" y="834"/>
                    <a:pt x="17417" y="1104"/>
                    <a:pt x="18204" y="1379"/>
                  </a:cubicBezTo>
                  <a:cubicBezTo>
                    <a:pt x="18933" y="1634"/>
                    <a:pt x="19662" y="1897"/>
                    <a:pt x="20311" y="2358"/>
                  </a:cubicBezTo>
                  <a:cubicBezTo>
                    <a:pt x="20788" y="2696"/>
                    <a:pt x="21197" y="3137"/>
                    <a:pt x="21395" y="3694"/>
                  </a:cubicBezTo>
                  <a:cubicBezTo>
                    <a:pt x="21584" y="4227"/>
                    <a:pt x="21554" y="4805"/>
                    <a:pt x="21499" y="5369"/>
                  </a:cubicBezTo>
                  <a:cubicBezTo>
                    <a:pt x="21172" y="8710"/>
                    <a:pt x="20028" y="11906"/>
                    <a:pt x="18278" y="14751"/>
                  </a:cubicBezTo>
                  <a:cubicBezTo>
                    <a:pt x="17531" y="15966"/>
                    <a:pt x="16676" y="17110"/>
                    <a:pt x="15730" y="18159"/>
                  </a:cubicBezTo>
                  <a:cubicBezTo>
                    <a:pt x="14800" y="19191"/>
                    <a:pt x="13777" y="20135"/>
                    <a:pt x="12607" y="20890"/>
                  </a:cubicBezTo>
                  <a:cubicBezTo>
                    <a:pt x="12049" y="21250"/>
                    <a:pt x="11443" y="21567"/>
                    <a:pt x="10782" y="21555"/>
                  </a:cubicBezTo>
                  <a:cubicBezTo>
                    <a:pt x="10224" y="21546"/>
                    <a:pt x="9708" y="21300"/>
                    <a:pt x="9227" y="21015"/>
                  </a:cubicBezTo>
                  <a:cubicBezTo>
                    <a:pt x="8554" y="20615"/>
                    <a:pt x="7941" y="20142"/>
                    <a:pt x="7363" y="19628"/>
                  </a:cubicBezTo>
                  <a:cubicBezTo>
                    <a:pt x="6770" y="19102"/>
                    <a:pt x="6213" y="18531"/>
                    <a:pt x="5683" y="17937"/>
                  </a:cubicBezTo>
                  <a:cubicBezTo>
                    <a:pt x="4574" y="16696"/>
                    <a:pt x="3563" y="15335"/>
                    <a:pt x="2733" y="13865"/>
                  </a:cubicBezTo>
                  <a:cubicBezTo>
                    <a:pt x="1974" y="12522"/>
                    <a:pt x="1368" y="11097"/>
                    <a:pt x="897" y="9636"/>
                  </a:cubicBezTo>
                  <a:cubicBezTo>
                    <a:pt x="421" y="8160"/>
                    <a:pt x="81" y="6637"/>
                    <a:pt x="10" y="5073"/>
                  </a:cubicBezTo>
                  <a:close/>
                </a:path>
              </a:pathLst>
            </a:custGeom>
            <a:noFill/>
            <a:ln w="38100" cap="flat">
              <a:solidFill>
                <a:srgbClr val="232C6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 baseline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42" name="Shape 242"/>
          <p:cNvSpPr/>
          <p:nvPr/>
        </p:nvSpPr>
        <p:spPr>
          <a:xfrm>
            <a:off x="10121346" y="6142417"/>
            <a:ext cx="4141308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6000" b="1" cap="all" spc="599" baseline="0">
                <a:solidFill>
                  <a:srgbClr val="292B3A"/>
                </a:solidFill>
              </a:defRPr>
            </a:pPr>
            <a:r>
              <a:rPr lang="en-US" sz="4400" dirty="0" smtClean="0">
                <a:solidFill>
                  <a:srgbClr val="232C64"/>
                </a:solidFill>
              </a:rPr>
              <a:t>Make</a:t>
            </a:r>
            <a:r>
              <a:rPr lang="en-US" sz="4400" baseline="0" dirty="0" smtClean="0">
                <a:solidFill>
                  <a:srgbClr val="232C64"/>
                </a:solidFill>
              </a:rPr>
              <a:t> the best choice for you!</a:t>
            </a:r>
            <a:endParaRPr sz="4400" dirty="0">
              <a:solidFill>
                <a:srgbClr val="232C64"/>
              </a:solidFill>
            </a:endParaRPr>
          </a:p>
        </p:txBody>
      </p:sp>
      <p:sp>
        <p:nvSpPr>
          <p:cNvPr id="17" name="Shape 60"/>
          <p:cNvSpPr/>
          <p:nvPr/>
        </p:nvSpPr>
        <p:spPr>
          <a:xfrm>
            <a:off x="2258756" y="1455794"/>
            <a:ext cx="18209736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Top 10 Reasons NOT to Choose a College</a:t>
            </a:r>
            <a:endParaRPr dirty="0"/>
          </a:p>
        </p:txBody>
      </p:sp>
      <p:sp>
        <p:nvSpPr>
          <p:cNvPr id="18" name="Shape 104"/>
          <p:cNvSpPr/>
          <p:nvPr/>
        </p:nvSpPr>
        <p:spPr>
          <a:xfrm>
            <a:off x="2311658" y="4793927"/>
            <a:ext cx="642552" cy="631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" name="Shape 104"/>
          <p:cNvSpPr/>
          <p:nvPr/>
        </p:nvSpPr>
        <p:spPr>
          <a:xfrm>
            <a:off x="2258756" y="6430891"/>
            <a:ext cx="642552" cy="631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" name="Shape 104"/>
          <p:cNvSpPr/>
          <p:nvPr/>
        </p:nvSpPr>
        <p:spPr>
          <a:xfrm>
            <a:off x="2258756" y="7963218"/>
            <a:ext cx="642552" cy="631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" name="Shape 229"/>
          <p:cNvSpPr/>
          <p:nvPr/>
        </p:nvSpPr>
        <p:spPr>
          <a:xfrm>
            <a:off x="2985581" y="8010110"/>
            <a:ext cx="68149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l"/>
            <a:r>
              <a:rPr lang="en-US" dirty="0" smtClean="0"/>
              <a:t>It’s a party school</a:t>
            </a:r>
            <a:endParaRPr dirty="0"/>
          </a:p>
        </p:txBody>
      </p:sp>
      <p:sp>
        <p:nvSpPr>
          <p:cNvPr id="25" name="Shape 104"/>
          <p:cNvSpPr/>
          <p:nvPr/>
        </p:nvSpPr>
        <p:spPr>
          <a:xfrm>
            <a:off x="2258756" y="9286991"/>
            <a:ext cx="642552" cy="631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6263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" name="Shape 229"/>
          <p:cNvSpPr/>
          <p:nvPr/>
        </p:nvSpPr>
        <p:spPr>
          <a:xfrm>
            <a:off x="2985580" y="9230572"/>
            <a:ext cx="681490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l"/>
            <a:r>
              <a:rPr lang="en-US" dirty="0" smtClean="0"/>
              <a:t>You decided in the 7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dirty="0"/>
          </a:p>
        </p:txBody>
      </p:sp>
      <p:sp>
        <p:nvSpPr>
          <p:cNvPr id="27" name="Shape 104"/>
          <p:cNvSpPr/>
          <p:nvPr/>
        </p:nvSpPr>
        <p:spPr>
          <a:xfrm>
            <a:off x="2258756" y="10739027"/>
            <a:ext cx="642552" cy="631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" name="Shape 229"/>
          <p:cNvSpPr/>
          <p:nvPr/>
        </p:nvSpPr>
        <p:spPr>
          <a:xfrm>
            <a:off x="2954210" y="10588555"/>
            <a:ext cx="681490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l"/>
            <a:r>
              <a:rPr lang="en-US" dirty="0" smtClean="0"/>
              <a:t>Your mom and dad are alumni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2475780" y="5056082"/>
            <a:ext cx="64255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54545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Open Sans"/>
              </a:rPr>
              <a:t>1</a:t>
            </a:r>
            <a:endParaRPr kumimoji="0" lang="en-US" sz="4000" b="1" i="0" u="none" strike="noStrike" cap="none" spc="0" normalizeH="0" baseline="54545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Open San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22878" y="6688797"/>
            <a:ext cx="64255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bg1"/>
                </a:solidFill>
              </a:rPr>
              <a:t>2</a:t>
            </a:r>
            <a:endParaRPr kumimoji="0" lang="en-US" sz="4000" b="1" i="0" u="none" strike="noStrike" cap="none" spc="0" normalizeH="0" baseline="54545" dirty="0">
              <a:ln>
                <a:noFill/>
              </a:ln>
              <a:solidFill>
                <a:schemeClr val="bg1"/>
              </a:solidFill>
              <a:effectLst/>
              <a:uFillTx/>
              <a:sym typeface="Open San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43529" y="8262156"/>
            <a:ext cx="584138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chemeClr val="bg1"/>
                </a:solidFill>
              </a:rPr>
              <a:t>3</a:t>
            </a:r>
            <a:endParaRPr kumimoji="0" lang="en-US" sz="4000" b="1" i="0" u="none" strike="noStrike" cap="none" spc="0" normalizeH="0" baseline="54545" dirty="0">
              <a:ln>
                <a:noFill/>
              </a:ln>
              <a:solidFill>
                <a:schemeClr val="bg1"/>
              </a:solidFill>
              <a:effectLst/>
              <a:uFillTx/>
              <a:sym typeface="Open San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1807" y="9586856"/>
            <a:ext cx="584138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bg1"/>
                </a:solidFill>
              </a:rPr>
              <a:t>4</a:t>
            </a:r>
            <a:endParaRPr kumimoji="0" lang="en-US" sz="4000" b="1" i="0" u="none" strike="noStrike" cap="none" spc="0" normalizeH="0" baseline="54545" dirty="0">
              <a:ln>
                <a:noFill/>
              </a:ln>
              <a:solidFill>
                <a:schemeClr val="bg1"/>
              </a:solidFill>
              <a:effectLst/>
              <a:uFillTx/>
              <a:sym typeface="Open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37768" y="11032603"/>
            <a:ext cx="64255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chemeClr val="bg1"/>
                </a:solidFill>
              </a:rPr>
              <a:t>5</a:t>
            </a:r>
            <a:endParaRPr kumimoji="0" lang="en-US" sz="4000" b="1" i="0" u="none" strike="noStrike" cap="none" spc="0" normalizeH="0" baseline="54545" dirty="0">
              <a:ln>
                <a:noFill/>
              </a:ln>
              <a:solidFill>
                <a:schemeClr val="bg1"/>
              </a:solidFill>
              <a:effectLst/>
              <a:uFillTx/>
              <a:sym typeface="Open Sans"/>
            </a:endParaRPr>
          </a:p>
        </p:txBody>
      </p:sp>
      <p:sp>
        <p:nvSpPr>
          <p:cNvPr id="33" name="Shape 104"/>
          <p:cNvSpPr/>
          <p:nvPr/>
        </p:nvSpPr>
        <p:spPr>
          <a:xfrm>
            <a:off x="15655956" y="4834665"/>
            <a:ext cx="642552" cy="631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" name="Shape 104"/>
          <p:cNvSpPr/>
          <p:nvPr/>
        </p:nvSpPr>
        <p:spPr>
          <a:xfrm>
            <a:off x="15655956" y="6430891"/>
            <a:ext cx="642552" cy="631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" name="Shape 104"/>
          <p:cNvSpPr/>
          <p:nvPr/>
        </p:nvSpPr>
        <p:spPr>
          <a:xfrm>
            <a:off x="15655956" y="8010110"/>
            <a:ext cx="642552" cy="631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6263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" name="Shape 104"/>
          <p:cNvSpPr/>
          <p:nvPr/>
        </p:nvSpPr>
        <p:spPr>
          <a:xfrm>
            <a:off x="15655956" y="9427936"/>
            <a:ext cx="642552" cy="631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" name="Shape 104"/>
          <p:cNvSpPr/>
          <p:nvPr/>
        </p:nvSpPr>
        <p:spPr>
          <a:xfrm>
            <a:off x="15655956" y="10739027"/>
            <a:ext cx="642552" cy="631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5" extrusionOk="0">
                <a:moveTo>
                  <a:pt x="10" y="5073"/>
                </a:moveTo>
                <a:cubicBezTo>
                  <a:pt x="-16" y="4508"/>
                  <a:pt x="-2" y="3929"/>
                  <a:pt x="246" y="3423"/>
                </a:cubicBezTo>
                <a:cubicBezTo>
                  <a:pt x="484" y="2938"/>
                  <a:pt x="904" y="2586"/>
                  <a:pt x="1353" y="2296"/>
                </a:cubicBezTo>
                <a:cubicBezTo>
                  <a:pt x="2431" y="1597"/>
                  <a:pt x="3643" y="1226"/>
                  <a:pt x="4868" y="910"/>
                </a:cubicBezTo>
                <a:cubicBezTo>
                  <a:pt x="6764" y="421"/>
                  <a:pt x="8728" y="48"/>
                  <a:pt x="10705" y="5"/>
                </a:cubicBezTo>
                <a:cubicBezTo>
                  <a:pt x="12429" y="-33"/>
                  <a:pt x="14164" y="186"/>
                  <a:pt x="15808" y="620"/>
                </a:cubicBezTo>
                <a:cubicBezTo>
                  <a:pt x="16620" y="834"/>
                  <a:pt x="17417" y="1104"/>
                  <a:pt x="18204" y="1379"/>
                </a:cubicBezTo>
                <a:cubicBezTo>
                  <a:pt x="18933" y="1634"/>
                  <a:pt x="19662" y="1897"/>
                  <a:pt x="20311" y="2358"/>
                </a:cubicBezTo>
                <a:cubicBezTo>
                  <a:pt x="20788" y="2696"/>
                  <a:pt x="21197" y="3137"/>
                  <a:pt x="21395" y="3694"/>
                </a:cubicBezTo>
                <a:cubicBezTo>
                  <a:pt x="21584" y="4227"/>
                  <a:pt x="21554" y="4805"/>
                  <a:pt x="21499" y="5369"/>
                </a:cubicBezTo>
                <a:cubicBezTo>
                  <a:pt x="21172" y="8710"/>
                  <a:pt x="20028" y="11906"/>
                  <a:pt x="18278" y="14751"/>
                </a:cubicBezTo>
                <a:cubicBezTo>
                  <a:pt x="17531" y="15966"/>
                  <a:pt x="16676" y="17110"/>
                  <a:pt x="15730" y="18159"/>
                </a:cubicBezTo>
                <a:cubicBezTo>
                  <a:pt x="14800" y="19191"/>
                  <a:pt x="13777" y="20135"/>
                  <a:pt x="12607" y="20890"/>
                </a:cubicBezTo>
                <a:cubicBezTo>
                  <a:pt x="12049" y="21250"/>
                  <a:pt x="11443" y="21567"/>
                  <a:pt x="10782" y="21555"/>
                </a:cubicBezTo>
                <a:cubicBezTo>
                  <a:pt x="10224" y="21546"/>
                  <a:pt x="9708" y="21300"/>
                  <a:pt x="9227" y="21015"/>
                </a:cubicBezTo>
                <a:cubicBezTo>
                  <a:pt x="8554" y="20615"/>
                  <a:pt x="7941" y="20142"/>
                  <a:pt x="7363" y="19628"/>
                </a:cubicBezTo>
                <a:cubicBezTo>
                  <a:pt x="6770" y="19102"/>
                  <a:pt x="6213" y="18531"/>
                  <a:pt x="5683" y="17937"/>
                </a:cubicBezTo>
                <a:cubicBezTo>
                  <a:pt x="4574" y="16696"/>
                  <a:pt x="3563" y="15335"/>
                  <a:pt x="2733" y="13865"/>
                </a:cubicBezTo>
                <a:cubicBezTo>
                  <a:pt x="1974" y="12522"/>
                  <a:pt x="1368" y="11097"/>
                  <a:pt x="897" y="9636"/>
                </a:cubicBezTo>
                <a:cubicBezTo>
                  <a:pt x="421" y="8160"/>
                  <a:pt x="81" y="6637"/>
                  <a:pt x="10" y="5073"/>
                </a:cubicBezTo>
                <a:close/>
              </a:path>
            </a:pathLst>
          </a:cu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8" name="Shape 226"/>
          <p:cNvSpPr/>
          <p:nvPr/>
        </p:nvSpPr>
        <p:spPr>
          <a:xfrm>
            <a:off x="16303004" y="4637301"/>
            <a:ext cx="714315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l"/>
            <a:r>
              <a:rPr lang="en-US" dirty="0" smtClean="0"/>
              <a:t>It has a good football team</a:t>
            </a:r>
            <a:endParaRPr dirty="0"/>
          </a:p>
        </p:txBody>
      </p:sp>
      <p:sp>
        <p:nvSpPr>
          <p:cNvPr id="39" name="Shape 229"/>
          <p:cNvSpPr/>
          <p:nvPr/>
        </p:nvSpPr>
        <p:spPr>
          <a:xfrm>
            <a:off x="16369703" y="6281155"/>
            <a:ext cx="681490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l"/>
            <a:r>
              <a:rPr lang="en-US" dirty="0" smtClean="0"/>
              <a:t>Your school counselor told you to pick it</a:t>
            </a:r>
          </a:p>
        </p:txBody>
      </p:sp>
      <p:sp>
        <p:nvSpPr>
          <p:cNvPr id="40" name="Shape 229"/>
          <p:cNvSpPr/>
          <p:nvPr/>
        </p:nvSpPr>
        <p:spPr>
          <a:xfrm>
            <a:off x="16346255" y="8078594"/>
            <a:ext cx="68149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l"/>
            <a:r>
              <a:rPr lang="en-US" dirty="0" smtClean="0"/>
              <a:t>The school is prestigious</a:t>
            </a:r>
            <a:endParaRPr dirty="0"/>
          </a:p>
        </p:txBody>
      </p:sp>
      <p:sp>
        <p:nvSpPr>
          <p:cNvPr id="41" name="Shape 229"/>
          <p:cNvSpPr/>
          <p:nvPr/>
        </p:nvSpPr>
        <p:spPr>
          <a:xfrm>
            <a:off x="16349896" y="9461404"/>
            <a:ext cx="681490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l"/>
            <a:r>
              <a:rPr lang="en-US" dirty="0" smtClean="0"/>
              <a:t>The tuition is low</a:t>
            </a:r>
            <a:endParaRPr dirty="0"/>
          </a:p>
        </p:txBody>
      </p:sp>
      <p:sp>
        <p:nvSpPr>
          <p:cNvPr id="42" name="Shape 229"/>
          <p:cNvSpPr/>
          <p:nvPr/>
        </p:nvSpPr>
        <p:spPr>
          <a:xfrm>
            <a:off x="16369703" y="10541663"/>
            <a:ext cx="681490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r">
              <a:defRPr sz="3000" b="1" cap="all" spc="299" baseline="0">
                <a:solidFill>
                  <a:srgbClr val="292B3A"/>
                </a:solidFill>
              </a:defRPr>
            </a:lvl1pPr>
          </a:lstStyle>
          <a:p>
            <a:pPr algn="l"/>
            <a:r>
              <a:rPr lang="en-US" dirty="0" smtClean="0"/>
              <a:t>It looks good in the guidebook</a:t>
            </a:r>
            <a:endParaRPr dirty="0"/>
          </a:p>
        </p:txBody>
      </p:sp>
      <p:sp>
        <p:nvSpPr>
          <p:cNvPr id="43" name="TextBox 42"/>
          <p:cNvSpPr txBox="1"/>
          <p:nvPr/>
        </p:nvSpPr>
        <p:spPr>
          <a:xfrm>
            <a:off x="15838365" y="5092571"/>
            <a:ext cx="64255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54545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Open Sans"/>
              </a:rPr>
              <a:t>6</a:t>
            </a:r>
            <a:endParaRPr kumimoji="0" lang="en-US" sz="4000" b="1" i="0" u="none" strike="noStrike" cap="none" spc="0" normalizeH="0" baseline="54545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Open San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858352" y="6730660"/>
            <a:ext cx="64255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bg1"/>
                </a:solidFill>
              </a:rPr>
              <a:t>7</a:t>
            </a:r>
            <a:endParaRPr kumimoji="0" lang="en-US" sz="4000" b="1" i="0" u="none" strike="noStrike" cap="none" spc="0" normalizeH="0" baseline="54545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Open San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849622" y="8317458"/>
            <a:ext cx="64255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chemeClr val="bg1"/>
                </a:solidFill>
              </a:rPr>
              <a:t>8</a:t>
            </a:r>
            <a:endParaRPr kumimoji="0" lang="en-US" sz="4000" b="1" i="0" u="none" strike="noStrike" cap="none" spc="0" normalizeH="0" baseline="54545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Open San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838365" y="9716323"/>
            <a:ext cx="64255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bg1"/>
                </a:solidFill>
              </a:rPr>
              <a:t>9</a:t>
            </a:r>
            <a:endParaRPr kumimoji="0" lang="en-US" sz="4000" b="1" i="0" u="none" strike="noStrike" cap="none" spc="0" normalizeH="0" baseline="54545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Open San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732880" y="11042945"/>
            <a:ext cx="64255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54545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Open Sans"/>
              </a:rPr>
              <a:t>10</a:t>
            </a:r>
            <a:endParaRPr kumimoji="0" lang="en-US" sz="4000" b="1" i="0" u="none" strike="noStrike" cap="none" spc="0" normalizeH="0" baseline="54545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Open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-26668" y="-11156"/>
            <a:ext cx="6237775" cy="290161"/>
          </a:xfrm>
          <a:prstGeom prst="rect">
            <a:avLst/>
          </a:prstGeom>
          <a:solidFill>
            <a:srgbClr val="232C6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6094057" y="-11156"/>
            <a:ext cx="6237775" cy="290161"/>
          </a:xfrm>
          <a:prstGeom prst="rect">
            <a:avLst/>
          </a:prstGeom>
          <a:solidFill>
            <a:srgbClr val="9E57A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12200449" y="-11156"/>
            <a:ext cx="6103829" cy="290161"/>
          </a:xfrm>
          <a:prstGeom prst="rect">
            <a:avLst/>
          </a:prstGeom>
          <a:solidFill>
            <a:srgbClr val="0F8A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18306840" y="-11156"/>
            <a:ext cx="6103829" cy="290161"/>
          </a:xfrm>
          <a:prstGeom prst="rect">
            <a:avLst/>
          </a:prstGeom>
          <a:solidFill>
            <a:srgbClr val="6263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" name="Shape 60"/>
          <p:cNvSpPr/>
          <p:nvPr/>
        </p:nvSpPr>
        <p:spPr>
          <a:xfrm>
            <a:off x="1696049" y="3765059"/>
            <a:ext cx="6275643" cy="5027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80000"/>
              </a:lnSpc>
              <a:defRPr sz="10000" b="1" baseline="0">
                <a:solidFill>
                  <a:srgbClr val="292B3A"/>
                </a:solidFill>
              </a:defRPr>
            </a:lvl1pPr>
          </a:lstStyle>
          <a:p>
            <a:r>
              <a:rPr lang="en-US" dirty="0" smtClean="0"/>
              <a:t>How to Choose </a:t>
            </a:r>
            <a:r>
              <a:rPr lang="en-US" dirty="0"/>
              <a:t>Y</a:t>
            </a:r>
            <a:r>
              <a:rPr lang="en-US" dirty="0" smtClean="0"/>
              <a:t>our </a:t>
            </a:r>
            <a:r>
              <a:rPr lang="en-US" dirty="0"/>
              <a:t>C</a:t>
            </a:r>
            <a:r>
              <a:rPr lang="en-US" dirty="0" smtClean="0"/>
              <a:t>ollege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73" y="266612"/>
            <a:ext cx="11250230" cy="13449387"/>
          </a:xfrm>
          <a:prstGeom prst="rect">
            <a:avLst/>
          </a:prstGeom>
        </p:spPr>
      </p:pic>
      <p:sp>
        <p:nvSpPr>
          <p:cNvPr id="9" name="Shape 113"/>
          <p:cNvSpPr/>
          <p:nvPr/>
        </p:nvSpPr>
        <p:spPr>
          <a:xfrm>
            <a:off x="2696306" y="9287348"/>
            <a:ext cx="6505850" cy="1497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r"/>
          </a:lstStyle>
          <a:p>
            <a:pPr algn="ctr"/>
            <a:r>
              <a:rPr lang="en-US" sz="8000" b="1" dirty="0">
                <a:solidFill>
                  <a:srgbClr val="0F8AC3"/>
                </a:solidFill>
              </a:rPr>
              <a:t>i</a:t>
            </a:r>
            <a:r>
              <a:rPr lang="en-US" sz="8000" b="1" dirty="0" smtClean="0">
                <a:solidFill>
                  <a:srgbClr val="0F8AC3"/>
                </a:solidFill>
              </a:rPr>
              <a:t>n 9 Simple </a:t>
            </a:r>
            <a:r>
              <a:rPr lang="en-US" sz="8000" b="1" dirty="0">
                <a:solidFill>
                  <a:srgbClr val="0F8AC3"/>
                </a:solidFill>
              </a:rPr>
              <a:t>S</a:t>
            </a:r>
            <a:r>
              <a:rPr lang="en-US" sz="8000" b="1" dirty="0" smtClean="0">
                <a:solidFill>
                  <a:srgbClr val="0F8AC3"/>
                </a:solidFill>
              </a:rPr>
              <a:t>teps</a:t>
            </a:r>
            <a:endParaRPr sz="8000" b="1" dirty="0">
              <a:solidFill>
                <a:srgbClr val="0F8A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40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696B6B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en Sans"/>
        <a:ea typeface="Open Sans"/>
        <a:cs typeface="Open Sans"/>
      </a:majorFont>
      <a:minorFont>
        <a:latin typeface="Open Sans Extrabold"/>
        <a:ea typeface="Open Sans Extrabold"/>
        <a:cs typeface="Open Sans Extra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54545">
            <a:ln>
              <a:noFill/>
            </a:ln>
            <a:solidFill>
              <a:srgbClr val="696B6B"/>
            </a:solidFill>
            <a:effectLst/>
            <a:uFillTx/>
            <a:latin typeface="+mj-lt"/>
            <a:ea typeface="+mj-ea"/>
            <a:cs typeface="+mj-c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en Sans"/>
        <a:ea typeface="Open Sans"/>
        <a:cs typeface="Open Sans"/>
      </a:majorFont>
      <a:minorFont>
        <a:latin typeface="Open Sans Extrabold"/>
        <a:ea typeface="Open Sans Extrabold"/>
        <a:cs typeface="Open Sans Extra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54545">
            <a:ln>
              <a:noFill/>
            </a:ln>
            <a:solidFill>
              <a:srgbClr val="696B6B"/>
            </a:solidFill>
            <a:effectLst/>
            <a:uFillTx/>
            <a:latin typeface="+mj-lt"/>
            <a:ea typeface="+mj-ea"/>
            <a:cs typeface="+mj-c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3929</TotalTime>
  <Words>1516</Words>
  <Application>Microsoft Office PowerPoint</Application>
  <PresentationFormat>Custom</PresentationFormat>
  <Paragraphs>384</Paragraphs>
  <Slides>45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Henry</dc:creator>
  <cp:lastModifiedBy>Julie Henry</cp:lastModifiedBy>
  <cp:revision>120</cp:revision>
  <dcterms:modified xsi:type="dcterms:W3CDTF">2018-07-11T18:58:42Z</dcterms:modified>
</cp:coreProperties>
</file>