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173B1C-0EC4-4ACC-B2E3-E7F4421B224B}">
  <a:tblStyle styleId="{3D173B1C-0EC4-4ACC-B2E3-E7F4421B224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65" d="100"/>
          <a:sy n="165" d="100"/>
        </p:scale>
        <p:origin x="6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692d9e7fe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692d9e7fe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c991c9443_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c991c9443_2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e9ee98f2b_0_5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e9ee98f2b_0_5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fa9ce8de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fa9ce8de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a907985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a907985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692d9e7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692d9e7f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692d9e7f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692d9e7f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fa907985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fa907985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Pin things that you use often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Unpin things that you do not want students to use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fe8df88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fe8df88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Pin things that you use often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Unpin things that you do not want students to use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fa9ce8de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fa9ce8de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692d9e7fe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692d9e7fe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 rot="-5400000" flipH="1">
            <a:off x="5520163" y="1530301"/>
            <a:ext cx="5154243" cy="2093410"/>
            <a:chOff x="187960" y="1453515"/>
            <a:chExt cx="3861435" cy="1568450"/>
          </a:xfrm>
        </p:grpSpPr>
        <p:sp>
          <p:nvSpPr>
            <p:cNvPr id="52" name="Google Shape;52;p13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737850" y="517525"/>
            <a:ext cx="6284100" cy="7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737850" y="1475700"/>
            <a:ext cx="1902600" cy="29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2928612" y="1475700"/>
            <a:ext cx="1902600" cy="29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3"/>
          </p:nvPr>
        </p:nvSpPr>
        <p:spPr>
          <a:xfrm>
            <a:off x="5119374" y="1475700"/>
            <a:ext cx="1902600" cy="29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.jpeg"/><Relationship Id="rId1" Type="http://schemas.openxmlformats.org/officeDocument/2006/relationships/video" Target="https://www.youtube.com/embed/Nk8mp4gqEMQ?feature=oembed" TargetMode="External"/><Relationship Id="rId2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 amt="32000"/>
          </a:blip>
          <a:srcRect r="29770" b="29358"/>
          <a:stretch/>
        </p:blipFill>
        <p:spPr>
          <a:xfrm>
            <a:off x="3093198" y="1108675"/>
            <a:ext cx="5750475" cy="38363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56200" y="132600"/>
            <a:ext cx="7045500" cy="338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Shadows Into Light"/>
                <a:ea typeface="Shadows Into Light"/>
                <a:cs typeface="Shadows Into Light"/>
                <a:sym typeface="Shadows Into Light"/>
              </a:rPr>
              <a:t>Chromebook Basics-</a:t>
            </a:r>
            <a:endParaRPr sz="72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Shadows Into Light"/>
                <a:ea typeface="Shadows Into Light"/>
                <a:cs typeface="Shadows Into Light"/>
                <a:sym typeface="Shadows Into Light"/>
              </a:rPr>
              <a:t>Students &amp;</a:t>
            </a:r>
            <a:endParaRPr sz="72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Shadows Into Light"/>
                <a:ea typeface="Shadows Into Light"/>
                <a:cs typeface="Shadows Into Light"/>
                <a:sym typeface="Shadows Into Light"/>
              </a:rPr>
              <a:t>Families</a:t>
            </a:r>
            <a:endParaRPr sz="72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311700" y="278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Shadows Into Light"/>
                <a:ea typeface="Shadows Into Light"/>
                <a:cs typeface="Shadows Into Light"/>
                <a:sym typeface="Shadows Into Light"/>
              </a:rPr>
              <a:t>Finding Apps</a:t>
            </a:r>
            <a:endParaRPr sz="48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274" y="1216799"/>
            <a:ext cx="5619575" cy="300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 txBox="1"/>
          <p:nvPr/>
        </p:nvSpPr>
        <p:spPr>
          <a:xfrm>
            <a:off x="6280875" y="1288600"/>
            <a:ext cx="2412600" cy="29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Talk to your teacher about which apps to download. Too many apps may cause your device to slow. 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 b="1" u="sng">
                <a:latin typeface="Shadows Into Light"/>
                <a:ea typeface="Shadows Into Light"/>
                <a:cs typeface="Shadows Into Light"/>
                <a:sym typeface="Shadows Into Light"/>
              </a:rPr>
              <a:t>HELP?</a:t>
            </a:r>
            <a:endParaRPr sz="5100" b="1" u="sng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50" name="Google Shape;150;p25"/>
          <p:cNvSpPr txBox="1"/>
          <p:nvPr/>
        </p:nvSpPr>
        <p:spPr>
          <a:xfrm>
            <a:off x="444100" y="1319375"/>
            <a:ext cx="4538400" cy="11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adows Into Light"/>
              <a:buChar char="●"/>
            </a:pPr>
            <a:r>
              <a:rPr lang="en" sz="32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Restart the device</a:t>
            </a:r>
            <a:endParaRPr sz="32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adows Into Light"/>
              <a:buChar char="●"/>
            </a:pPr>
            <a:r>
              <a:rPr lang="en" sz="32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Contact the teacher</a:t>
            </a:r>
            <a:endParaRPr sz="32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/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4200" y="567300"/>
            <a:ext cx="3157950" cy="315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Technology Systems to Support our Students</a:t>
            </a:r>
            <a:endParaRPr b="1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40" name="Google Shape;140;p24"/>
          <p:cNvGraphicFramePr/>
          <p:nvPr/>
        </p:nvGraphicFramePr>
        <p:xfrm>
          <a:off x="495600" y="1261825"/>
          <a:ext cx="7480500" cy="3779460"/>
        </p:xfrm>
        <a:graphic>
          <a:graphicData uri="http://schemas.openxmlformats.org/drawingml/2006/table">
            <a:tbl>
              <a:tblPr>
                <a:noFill/>
                <a:tableStyleId>{3D173B1C-0EC4-4ACC-B2E3-E7F4421B224B}</a:tableStyleId>
              </a:tblPr>
              <a:tblGrid>
                <a:gridCol w="1870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1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78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01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45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Aspen is the system for grades, attendance, and communication. Aspen Family Portal allows for communication concerning student progress.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Canvas is the learning management system. Student content, tasks, and feedback will all be housed here. This is a student’s digital backpack.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Google Drive allows students to store various work products as documents, spreadsheets, or presentations. Connects with Canvas.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Microsoft Teams is the system used to video chat. Connects with Canvas. 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41" name="Google Shape;1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325" y="1301988"/>
            <a:ext cx="1548125" cy="154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6550" y="1340900"/>
            <a:ext cx="1548125" cy="1526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8488" y="1274600"/>
            <a:ext cx="1602900" cy="160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05200" y="1384525"/>
            <a:ext cx="1487151" cy="138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272850" y="298538"/>
            <a:ext cx="4819450" cy="45464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>
            <a:spLocks noGrp="1"/>
          </p:cNvSpPr>
          <p:nvPr>
            <p:ph type="ctrTitle"/>
          </p:nvPr>
        </p:nvSpPr>
        <p:spPr>
          <a:xfrm>
            <a:off x="311700" y="782375"/>
            <a:ext cx="8520600" cy="97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hadows Into Light"/>
                <a:ea typeface="Shadows Into Light"/>
                <a:cs typeface="Shadows Into Light"/>
                <a:sym typeface="Shadows Into Light"/>
              </a:rPr>
              <a:t>Chromebook Session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hadows Into Light"/>
                <a:ea typeface="Shadows Into Light"/>
                <a:cs typeface="Shadows Into Light"/>
                <a:sym typeface="Shadows Into Light"/>
              </a:rPr>
              <a:t>Agenda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"/>
          </p:nvPr>
        </p:nvSpPr>
        <p:spPr>
          <a:xfrm>
            <a:off x="108875" y="20160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Shadows Into Light"/>
                <a:ea typeface="Shadows Into Light"/>
                <a:cs typeface="Shadows Into Light"/>
                <a:sym typeface="Shadows Into Light"/>
              </a:rPr>
              <a:t>-What is a chromebook?</a:t>
            </a:r>
            <a:endParaRPr sz="36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Shadows Into Light"/>
                <a:ea typeface="Shadows Into Light"/>
                <a:cs typeface="Shadows Into Light"/>
                <a:sym typeface="Shadows Into Light"/>
              </a:rPr>
              <a:t>-Chromebook management</a:t>
            </a:r>
            <a:endParaRPr sz="36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Shadows Into Light"/>
                <a:ea typeface="Shadows Into Light"/>
                <a:cs typeface="Shadows Into Light"/>
                <a:sym typeface="Shadows Into Light"/>
              </a:rPr>
              <a:t>-Apps and uses</a:t>
            </a:r>
            <a:endParaRPr sz="36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63025" y="850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Shadows Into Light"/>
                <a:ea typeface="Shadows Into Light"/>
                <a:cs typeface="Shadows Into Light"/>
                <a:sym typeface="Shadows Into Light"/>
              </a:rPr>
              <a:t>What is a chromebook?</a:t>
            </a:r>
            <a:endParaRPr sz="3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311700" y="1843535"/>
            <a:ext cx="2809500" cy="21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hadows Into Light"/>
                <a:ea typeface="Shadows Into Light"/>
                <a:cs typeface="Shadows Into Light"/>
                <a:sym typeface="Shadows Into Light"/>
              </a:rPr>
              <a:t>Chromebooks are laptops that use Google's Chrome operating system (unlike a MAC OS or Windows). It's primarily used to navigate in the Chrome web browser and to work from web-based applications through Google Drive like Google Docs, Slides, and Sheets. Its storage is in the cloud rather than on the machine itself.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2" name="Online Media 1" descr="Introducing the Chromebook">
            <a:hlinkClick r:id="" action="ppaction://media"/>
            <a:extLst>
              <a:ext uri="{FF2B5EF4-FFF2-40B4-BE49-F238E27FC236}">
                <a16:creationId xmlns:a16="http://schemas.microsoft.com/office/drawing/2014/main" xmlns="" id="{ADE7C9F5-8B03-7941-B872-4EED46A0F78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621314" y="1077102"/>
            <a:ext cx="5314302" cy="2989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166800" y="198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Shadows Into Light"/>
                <a:ea typeface="Shadows Into Light"/>
                <a:cs typeface="Shadows Into Light"/>
                <a:sym typeface="Shadows Into Light"/>
              </a:rPr>
              <a:t>G-SUITE - </a:t>
            </a:r>
            <a:r>
              <a:rPr lang="en" sz="1800" b="1">
                <a:latin typeface="Shadows Into Light"/>
                <a:ea typeface="Shadows Into Light"/>
                <a:cs typeface="Shadows Into Light"/>
                <a:sym typeface="Shadows Into Light"/>
              </a:rPr>
              <a:t>A Web-based set of productivity applications from Google.</a:t>
            </a:r>
            <a:endParaRPr sz="1800" b="1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1389124" y="1681475"/>
            <a:ext cx="7618800" cy="7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Google Drive </a:t>
            </a:r>
            <a:r>
              <a:rPr lang="en" sz="2100" b="1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-</a:t>
            </a:r>
            <a:r>
              <a:rPr lang="en" sz="2100" b="1">
                <a:solidFill>
                  <a:srgbClr val="00314B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r>
              <a:rPr lang="en" b="1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Google Drive is a file storage and synchronization service developed by Google. Google Drive allows users to store files on their servers, synchronize files across devices, and share files.</a:t>
            </a:r>
            <a:endParaRPr b="1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100" b="1">
              <a:solidFill>
                <a:srgbClr val="00314B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0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>
              <a:highlight>
                <a:srgbClr val="FFFF00"/>
              </a:highlight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287" y="1616200"/>
            <a:ext cx="710725" cy="7083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1389125" y="2912050"/>
            <a:ext cx="7454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Google Docs -</a:t>
            </a:r>
            <a:r>
              <a:rPr lang="en" sz="2100" b="1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r>
              <a:rPr lang="en" sz="1800" b="1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Google Docs is a word processor included as part of a free, web-based software office suite offered by Google within its Google Drive service.</a:t>
            </a:r>
            <a:endParaRPr sz="18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513" y="2693900"/>
            <a:ext cx="1076250" cy="1008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166800" y="198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Shadows Into Light"/>
                <a:ea typeface="Shadows Into Light"/>
                <a:cs typeface="Shadows Into Light"/>
                <a:sym typeface="Shadows Into Light"/>
              </a:rPr>
              <a:t>G-SUITE - </a:t>
            </a:r>
            <a:r>
              <a:rPr lang="en" sz="1800" b="1">
                <a:latin typeface="Shadows Into Light"/>
                <a:ea typeface="Shadows Into Light"/>
                <a:cs typeface="Shadows Into Light"/>
                <a:sym typeface="Shadows Into Light"/>
              </a:rPr>
              <a:t>A Web-based set of productivity applications from Google.</a:t>
            </a:r>
            <a:endParaRPr sz="1800" b="1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1488025" y="1629275"/>
            <a:ext cx="7454100" cy="7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Google Slides</a:t>
            </a:r>
            <a:r>
              <a:rPr lang="en" sz="2500" b="1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-</a:t>
            </a:r>
            <a:r>
              <a:rPr lang="en" sz="2500" b="1">
                <a:solidFill>
                  <a:srgbClr val="00314B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r>
              <a:rPr lang="en" b="1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Google Slides is a presentation program included as part of a free, web-based software office suite offered by Google within its Google Drive service.</a:t>
            </a:r>
            <a:endParaRPr sz="2500" b="1">
              <a:solidFill>
                <a:srgbClr val="00314B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0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>
              <a:highlight>
                <a:srgbClr val="FFFF00"/>
              </a:highlight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1488025" y="2899000"/>
            <a:ext cx="7454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Google Sheets - </a:t>
            </a:r>
            <a:r>
              <a:rPr lang="en" sz="1800" b="1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Google Sheets is a spreadsheet included as part of a free, web-based software office suite offered by Google within its Google Drive service.</a:t>
            </a:r>
            <a:endParaRPr sz="18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332" y="1432775"/>
            <a:ext cx="1253806" cy="115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325" y="2796875"/>
            <a:ext cx="1147175" cy="106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311700" y="227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Shadows Into Light"/>
                <a:ea typeface="Shadows Into Light"/>
                <a:cs typeface="Shadows Into Light"/>
                <a:sym typeface="Shadows Into Light"/>
              </a:rPr>
              <a:t>The Shelf</a:t>
            </a:r>
            <a:endParaRPr sz="48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325" y="1184600"/>
            <a:ext cx="7541625" cy="348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/>
          <p:nvPr/>
        </p:nvSpPr>
        <p:spPr>
          <a:xfrm>
            <a:off x="7673950" y="2093200"/>
            <a:ext cx="1375500" cy="343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227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Shadows Into Light"/>
                <a:ea typeface="Shadows Into Light"/>
                <a:cs typeface="Shadows Into Light"/>
                <a:sym typeface="Shadows Into Light"/>
              </a:rPr>
              <a:t>The Shelf</a:t>
            </a:r>
            <a:endParaRPr sz="48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325" y="1184600"/>
            <a:ext cx="7541625" cy="348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/>
          <p:nvPr/>
        </p:nvSpPr>
        <p:spPr>
          <a:xfrm>
            <a:off x="7650750" y="3710775"/>
            <a:ext cx="1375500" cy="343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184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Shadows Into Light"/>
                <a:ea typeface="Shadows Into Light"/>
                <a:cs typeface="Shadows Into Light"/>
                <a:sym typeface="Shadows Into Light"/>
              </a:rPr>
              <a:t>Management...</a:t>
            </a:r>
            <a:endParaRPr sz="48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17" name="Google Shape;117;p21"/>
          <p:cNvSpPr txBox="1"/>
          <p:nvPr/>
        </p:nvSpPr>
        <p:spPr>
          <a:xfrm>
            <a:off x="535450" y="1345475"/>
            <a:ext cx="2793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FF1616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Sample Student</a:t>
            </a:r>
            <a:endParaRPr sz="24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18" name="Google Shape;118;p21"/>
          <p:cNvSpPr txBox="1"/>
          <p:nvPr/>
        </p:nvSpPr>
        <p:spPr>
          <a:xfrm>
            <a:off x="692100" y="1912500"/>
            <a:ext cx="2793600" cy="2318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3538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John Smith</a:t>
            </a:r>
            <a:endParaRPr sz="1600">
              <a:solidFill>
                <a:srgbClr val="003538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03538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Student ID #1234567</a:t>
            </a:r>
            <a:endParaRPr sz="1600">
              <a:solidFill>
                <a:srgbClr val="003538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rgbClr val="003538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Username:</a:t>
            </a:r>
            <a:r>
              <a:rPr lang="en" sz="1600">
                <a:solidFill>
                  <a:srgbClr val="003538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S1234567@student.knoxschools.org</a:t>
            </a:r>
            <a:endParaRPr sz="1600">
              <a:solidFill>
                <a:srgbClr val="003538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rgbClr val="003538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Password:</a:t>
            </a:r>
            <a:r>
              <a:rPr lang="en" sz="1600">
                <a:solidFill>
                  <a:srgbClr val="003538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JS4567kcs</a:t>
            </a:r>
            <a:endParaRPr sz="1600">
              <a:solidFill>
                <a:srgbClr val="003538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1"/>
          <p:cNvSpPr txBox="1"/>
          <p:nvPr/>
        </p:nvSpPr>
        <p:spPr>
          <a:xfrm>
            <a:off x="4680225" y="1312775"/>
            <a:ext cx="32637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FF1616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Student Passwords</a:t>
            </a:r>
            <a:endParaRPr sz="2400">
              <a:solidFill>
                <a:srgbClr val="FF1616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4739025" y="1912500"/>
            <a:ext cx="3146100" cy="13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314B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If a student password needs reset, please contact the student’s teacher. 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4425700" y="2925075"/>
            <a:ext cx="43023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00314B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314B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311700" y="184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Shadows Into Light"/>
                <a:ea typeface="Shadows Into Light"/>
                <a:cs typeface="Shadows Into Light"/>
                <a:sym typeface="Shadows Into Light"/>
              </a:rPr>
              <a:t>The Web Store</a:t>
            </a:r>
            <a:endParaRPr sz="48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300" y="1143400"/>
            <a:ext cx="6629400" cy="37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</Words>
  <Application>Microsoft Macintosh PowerPoint</Application>
  <PresentationFormat>On-screen Show (16:9)</PresentationFormat>
  <Paragraphs>47</Paragraphs>
  <Slides>12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Shadows Into Light</vt:lpstr>
      <vt:lpstr>Lato Light</vt:lpstr>
      <vt:lpstr>Shadows Into Light Two</vt:lpstr>
      <vt:lpstr>Simple Light</vt:lpstr>
      <vt:lpstr>Chromebook Basics- Students &amp; Families</vt:lpstr>
      <vt:lpstr>Chromebook Session Agenda</vt:lpstr>
      <vt:lpstr>What is a chromebook?</vt:lpstr>
      <vt:lpstr>G-SUITE - A Web-based set of productivity applications from Google.</vt:lpstr>
      <vt:lpstr>G-SUITE - A Web-based set of productivity applications from Google.</vt:lpstr>
      <vt:lpstr>The Shelf</vt:lpstr>
      <vt:lpstr>The Shelf</vt:lpstr>
      <vt:lpstr>Management...</vt:lpstr>
      <vt:lpstr>The Web Store</vt:lpstr>
      <vt:lpstr>Finding Apps</vt:lpstr>
      <vt:lpstr>HELP?</vt:lpstr>
      <vt:lpstr>Technology Systems to Support our Students 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Chromebook Basics- Students &amp; Families</dc:title>
  <cp:lastModifiedBy>Microsoft Office User</cp:lastModifiedBy>
  <cp:revision>1</cp:revision>
  <dcterms:modified xsi:type="dcterms:W3CDTF">2020-08-04T14:44:28Z</dcterms:modified>
</cp:coreProperties>
</file>